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58" r:id="rId4"/>
    <p:sldMasterId id="2147485608" r:id="rId5"/>
    <p:sldMasterId id="2147485771" r:id="rId6"/>
    <p:sldMasterId id="2147485773" r:id="rId7"/>
  </p:sldMasterIdLst>
  <p:notesMasterIdLst>
    <p:notesMasterId r:id="rId34"/>
  </p:notesMasterIdLst>
  <p:handoutMasterIdLst>
    <p:handoutMasterId r:id="rId35"/>
  </p:handoutMasterIdLst>
  <p:sldIdLst>
    <p:sldId id="337" r:id="rId8"/>
    <p:sldId id="354" r:id="rId9"/>
    <p:sldId id="383" r:id="rId10"/>
    <p:sldId id="373" r:id="rId11"/>
    <p:sldId id="376" r:id="rId12"/>
    <p:sldId id="260" r:id="rId13"/>
    <p:sldId id="270" r:id="rId14"/>
    <p:sldId id="272" r:id="rId15"/>
    <p:sldId id="380" r:id="rId16"/>
    <p:sldId id="386" r:id="rId17"/>
    <p:sldId id="385" r:id="rId18"/>
    <p:sldId id="387" r:id="rId19"/>
    <p:sldId id="381" r:id="rId20"/>
    <p:sldId id="257" r:id="rId21"/>
    <p:sldId id="261" r:id="rId22"/>
    <p:sldId id="258" r:id="rId23"/>
    <p:sldId id="304" r:id="rId24"/>
    <p:sldId id="382" r:id="rId25"/>
    <p:sldId id="359" r:id="rId26"/>
    <p:sldId id="324" r:id="rId27"/>
    <p:sldId id="308" r:id="rId28"/>
    <p:sldId id="309" r:id="rId29"/>
    <p:sldId id="327" r:id="rId30"/>
    <p:sldId id="328" r:id="rId31"/>
    <p:sldId id="312" r:id="rId32"/>
    <p:sldId id="311" r:id="rId33"/>
  </p:sldIdLst>
  <p:sldSz cx="9144000" cy="5143500" type="screen16x9"/>
  <p:notesSz cx="9926638" cy="6797675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392113" indent="-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784225" indent="-47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176338" indent="-79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568450" indent="-952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6087" userDrawn="1">
          <p15:clr>
            <a:srgbClr val="A4A3A4"/>
          </p15:clr>
        </p15:guide>
        <p15:guide id="2" pos="45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D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708" y="144"/>
      </p:cViewPr>
      <p:guideLst>
        <p:guide orient="horz" pos="1621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6087"/>
        <p:guide pos="45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Åsmund Glende Jakobsen" userId="e9ea62cb-a7a0-42b1-8a2a-78a3c94d64d3" providerId="ADAL" clId="{7B9ECAF8-BE8C-40CE-81C5-AA90B67B51B0}"/>
    <pc:docChg chg="modSld">
      <pc:chgData name="Åsmund Glende Jakobsen" userId="e9ea62cb-a7a0-42b1-8a2a-78a3c94d64d3" providerId="ADAL" clId="{7B9ECAF8-BE8C-40CE-81C5-AA90B67B51B0}" dt="2020-09-10T06:02:42.209" v="23" actId="20577"/>
      <pc:docMkLst>
        <pc:docMk/>
      </pc:docMkLst>
      <pc:sldChg chg="modNotesTx">
        <pc:chgData name="Åsmund Glende Jakobsen" userId="e9ea62cb-a7a0-42b1-8a2a-78a3c94d64d3" providerId="ADAL" clId="{7B9ECAF8-BE8C-40CE-81C5-AA90B67B51B0}" dt="2020-09-10T06:01:04.903" v="11" actId="20577"/>
        <pc:sldMkLst>
          <pc:docMk/>
          <pc:sldMk cId="1949551575" sldId="257"/>
        </pc:sldMkLst>
      </pc:sldChg>
      <pc:sldChg chg="modNotesTx">
        <pc:chgData name="Åsmund Glende Jakobsen" userId="e9ea62cb-a7a0-42b1-8a2a-78a3c94d64d3" providerId="ADAL" clId="{7B9ECAF8-BE8C-40CE-81C5-AA90B67B51B0}" dt="2020-09-10T06:01:15.396" v="13" actId="20577"/>
        <pc:sldMkLst>
          <pc:docMk/>
          <pc:sldMk cId="2946124435" sldId="258"/>
        </pc:sldMkLst>
      </pc:sldChg>
      <pc:sldChg chg="modNotesTx">
        <pc:chgData name="Åsmund Glende Jakobsen" userId="e9ea62cb-a7a0-42b1-8a2a-78a3c94d64d3" providerId="ADAL" clId="{7B9ECAF8-BE8C-40CE-81C5-AA90B67B51B0}" dt="2020-09-10T05:59:58.578" v="5" actId="20577"/>
        <pc:sldMkLst>
          <pc:docMk/>
          <pc:sldMk cId="1765718568" sldId="260"/>
        </pc:sldMkLst>
      </pc:sldChg>
      <pc:sldChg chg="modNotesTx">
        <pc:chgData name="Åsmund Glende Jakobsen" userId="e9ea62cb-a7a0-42b1-8a2a-78a3c94d64d3" providerId="ADAL" clId="{7B9ECAF8-BE8C-40CE-81C5-AA90B67B51B0}" dt="2020-09-10T06:01:08.430" v="12" actId="20577"/>
        <pc:sldMkLst>
          <pc:docMk/>
          <pc:sldMk cId="4107578940" sldId="261"/>
        </pc:sldMkLst>
      </pc:sldChg>
      <pc:sldChg chg="modNotesTx">
        <pc:chgData name="Åsmund Glende Jakobsen" userId="e9ea62cb-a7a0-42b1-8a2a-78a3c94d64d3" providerId="ADAL" clId="{7B9ECAF8-BE8C-40CE-81C5-AA90B67B51B0}" dt="2020-09-10T06:00:03.079" v="6" actId="20577"/>
        <pc:sldMkLst>
          <pc:docMk/>
          <pc:sldMk cId="503874610" sldId="270"/>
        </pc:sldMkLst>
      </pc:sldChg>
      <pc:sldChg chg="modNotesTx">
        <pc:chgData name="Åsmund Glende Jakobsen" userId="e9ea62cb-a7a0-42b1-8a2a-78a3c94d64d3" providerId="ADAL" clId="{7B9ECAF8-BE8C-40CE-81C5-AA90B67B51B0}" dt="2020-09-10T06:00:37.989" v="9" actId="20577"/>
        <pc:sldMkLst>
          <pc:docMk/>
          <pc:sldMk cId="1454339716" sldId="272"/>
        </pc:sldMkLst>
      </pc:sldChg>
      <pc:sldChg chg="mod modShow">
        <pc:chgData name="Åsmund Glende Jakobsen" userId="e9ea62cb-a7a0-42b1-8a2a-78a3c94d64d3" providerId="ADAL" clId="{7B9ECAF8-BE8C-40CE-81C5-AA90B67B51B0}" dt="2020-09-10T06:01:35.329" v="14" actId="729"/>
        <pc:sldMkLst>
          <pc:docMk/>
          <pc:sldMk cId="0" sldId="304"/>
        </pc:sldMkLst>
      </pc:sldChg>
      <pc:sldChg chg="modNotesTx">
        <pc:chgData name="Åsmund Glende Jakobsen" userId="e9ea62cb-a7a0-42b1-8a2a-78a3c94d64d3" providerId="ADAL" clId="{7B9ECAF8-BE8C-40CE-81C5-AA90B67B51B0}" dt="2020-09-10T06:02:03.679" v="18" actId="20577"/>
        <pc:sldMkLst>
          <pc:docMk/>
          <pc:sldMk cId="0" sldId="308"/>
        </pc:sldMkLst>
      </pc:sldChg>
      <pc:sldChg chg="modNotesTx">
        <pc:chgData name="Åsmund Glende Jakobsen" userId="e9ea62cb-a7a0-42b1-8a2a-78a3c94d64d3" providerId="ADAL" clId="{7B9ECAF8-BE8C-40CE-81C5-AA90B67B51B0}" dt="2020-09-10T06:02:42.209" v="23" actId="20577"/>
        <pc:sldMkLst>
          <pc:docMk/>
          <pc:sldMk cId="0" sldId="309"/>
        </pc:sldMkLst>
      </pc:sldChg>
      <pc:sldChg chg="modNotesTx">
        <pc:chgData name="Åsmund Glende Jakobsen" userId="e9ea62cb-a7a0-42b1-8a2a-78a3c94d64d3" providerId="ADAL" clId="{7B9ECAF8-BE8C-40CE-81C5-AA90B67B51B0}" dt="2020-09-10T06:02:30.127" v="21" actId="20577"/>
        <pc:sldMkLst>
          <pc:docMk/>
          <pc:sldMk cId="0" sldId="311"/>
        </pc:sldMkLst>
      </pc:sldChg>
      <pc:sldChg chg="modNotesTx">
        <pc:chgData name="Åsmund Glende Jakobsen" userId="e9ea62cb-a7a0-42b1-8a2a-78a3c94d64d3" providerId="ADAL" clId="{7B9ECAF8-BE8C-40CE-81C5-AA90B67B51B0}" dt="2020-09-10T06:02:21.868" v="20" actId="20577"/>
        <pc:sldMkLst>
          <pc:docMk/>
          <pc:sldMk cId="0" sldId="312"/>
        </pc:sldMkLst>
      </pc:sldChg>
      <pc:sldChg chg="modNotesTx">
        <pc:chgData name="Åsmund Glende Jakobsen" userId="e9ea62cb-a7a0-42b1-8a2a-78a3c94d64d3" providerId="ADAL" clId="{7B9ECAF8-BE8C-40CE-81C5-AA90B67B51B0}" dt="2020-09-10T06:01:56.859" v="17" actId="20577"/>
        <pc:sldMkLst>
          <pc:docMk/>
          <pc:sldMk cId="0" sldId="324"/>
        </pc:sldMkLst>
      </pc:sldChg>
      <pc:sldChg chg="modNotesTx">
        <pc:chgData name="Åsmund Glende Jakobsen" userId="e9ea62cb-a7a0-42b1-8a2a-78a3c94d64d3" providerId="ADAL" clId="{7B9ECAF8-BE8C-40CE-81C5-AA90B67B51B0}" dt="2020-09-10T06:02:15.851" v="19" actId="20577"/>
        <pc:sldMkLst>
          <pc:docMk/>
          <pc:sldMk cId="0" sldId="327"/>
        </pc:sldMkLst>
      </pc:sldChg>
      <pc:sldChg chg="modNotesTx">
        <pc:chgData name="Åsmund Glende Jakobsen" userId="e9ea62cb-a7a0-42b1-8a2a-78a3c94d64d3" providerId="ADAL" clId="{7B9ECAF8-BE8C-40CE-81C5-AA90B67B51B0}" dt="2020-09-10T06:02:35.452" v="22" actId="20577"/>
        <pc:sldMkLst>
          <pc:docMk/>
          <pc:sldMk cId="0" sldId="328"/>
        </pc:sldMkLst>
      </pc:sldChg>
      <pc:sldChg chg="modNotesTx">
        <pc:chgData name="Åsmund Glende Jakobsen" userId="e9ea62cb-a7a0-42b1-8a2a-78a3c94d64d3" providerId="ADAL" clId="{7B9ECAF8-BE8C-40CE-81C5-AA90B67B51B0}" dt="2020-09-10T05:59:24.625" v="0" actId="20577"/>
        <pc:sldMkLst>
          <pc:docMk/>
          <pc:sldMk cId="0" sldId="337"/>
        </pc:sldMkLst>
      </pc:sldChg>
      <pc:sldChg chg="modNotesTx">
        <pc:chgData name="Åsmund Glende Jakobsen" userId="e9ea62cb-a7a0-42b1-8a2a-78a3c94d64d3" providerId="ADAL" clId="{7B9ECAF8-BE8C-40CE-81C5-AA90B67B51B0}" dt="2020-09-10T05:59:32.561" v="1" actId="20577"/>
        <pc:sldMkLst>
          <pc:docMk/>
          <pc:sldMk cId="3320637570" sldId="354"/>
        </pc:sldMkLst>
      </pc:sldChg>
      <pc:sldChg chg="modNotesTx">
        <pc:chgData name="Åsmund Glende Jakobsen" userId="e9ea62cb-a7a0-42b1-8a2a-78a3c94d64d3" providerId="ADAL" clId="{7B9ECAF8-BE8C-40CE-81C5-AA90B67B51B0}" dt="2020-09-10T06:01:49.979" v="16" actId="20577"/>
        <pc:sldMkLst>
          <pc:docMk/>
          <pc:sldMk cId="0" sldId="359"/>
        </pc:sldMkLst>
      </pc:sldChg>
      <pc:sldChg chg="modNotesTx">
        <pc:chgData name="Åsmund Glende Jakobsen" userId="e9ea62cb-a7a0-42b1-8a2a-78a3c94d64d3" providerId="ADAL" clId="{7B9ECAF8-BE8C-40CE-81C5-AA90B67B51B0}" dt="2020-09-10T05:59:45.342" v="3" actId="20577"/>
        <pc:sldMkLst>
          <pc:docMk/>
          <pc:sldMk cId="0" sldId="373"/>
        </pc:sldMkLst>
      </pc:sldChg>
      <pc:sldChg chg="modNotesTx">
        <pc:chgData name="Åsmund Glende Jakobsen" userId="e9ea62cb-a7a0-42b1-8a2a-78a3c94d64d3" providerId="ADAL" clId="{7B9ECAF8-BE8C-40CE-81C5-AA90B67B51B0}" dt="2020-09-10T05:59:53.089" v="4" actId="20577"/>
        <pc:sldMkLst>
          <pc:docMk/>
          <pc:sldMk cId="3935102310" sldId="376"/>
        </pc:sldMkLst>
      </pc:sldChg>
      <pc:sldChg chg="modNotesTx">
        <pc:chgData name="Åsmund Glende Jakobsen" userId="e9ea62cb-a7a0-42b1-8a2a-78a3c94d64d3" providerId="ADAL" clId="{7B9ECAF8-BE8C-40CE-81C5-AA90B67B51B0}" dt="2020-09-10T06:00:09.060" v="7" actId="20577"/>
        <pc:sldMkLst>
          <pc:docMk/>
          <pc:sldMk cId="3410998225" sldId="380"/>
        </pc:sldMkLst>
      </pc:sldChg>
      <pc:sldChg chg="modNotesTx">
        <pc:chgData name="Åsmund Glende Jakobsen" userId="e9ea62cb-a7a0-42b1-8a2a-78a3c94d64d3" providerId="ADAL" clId="{7B9ECAF8-BE8C-40CE-81C5-AA90B67B51B0}" dt="2020-09-10T06:00:59.606" v="10" actId="20577"/>
        <pc:sldMkLst>
          <pc:docMk/>
          <pc:sldMk cId="214305963" sldId="381"/>
        </pc:sldMkLst>
      </pc:sldChg>
      <pc:sldChg chg="mod modShow">
        <pc:chgData name="Åsmund Glende Jakobsen" userId="e9ea62cb-a7a0-42b1-8a2a-78a3c94d64d3" providerId="ADAL" clId="{7B9ECAF8-BE8C-40CE-81C5-AA90B67B51B0}" dt="2020-09-10T06:01:44.302" v="15" actId="729"/>
        <pc:sldMkLst>
          <pc:docMk/>
          <pc:sldMk cId="2975609027" sldId="382"/>
        </pc:sldMkLst>
      </pc:sldChg>
      <pc:sldChg chg="modNotesTx">
        <pc:chgData name="Åsmund Glende Jakobsen" userId="e9ea62cb-a7a0-42b1-8a2a-78a3c94d64d3" providerId="ADAL" clId="{7B9ECAF8-BE8C-40CE-81C5-AA90B67B51B0}" dt="2020-09-10T05:59:39.093" v="2" actId="20577"/>
        <pc:sldMkLst>
          <pc:docMk/>
          <pc:sldMk cId="3551113606" sldId="383"/>
        </pc:sldMkLst>
      </pc:sldChg>
      <pc:sldChg chg="modNotesTx">
        <pc:chgData name="Åsmund Glende Jakobsen" userId="e9ea62cb-a7a0-42b1-8a2a-78a3c94d64d3" providerId="ADAL" clId="{7B9ECAF8-BE8C-40CE-81C5-AA90B67B51B0}" dt="2020-09-10T06:00:18.186" v="8" actId="20577"/>
        <pc:sldMkLst>
          <pc:docMk/>
          <pc:sldMk cId="1465247137" sldId="38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2D137F7A-C7FC-4974-A612-59D1B54C75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6222531" cy="961426"/>
          </a:xfrm>
          <a:prstGeom prst="rect">
            <a:avLst/>
          </a:prstGeom>
        </p:spPr>
        <p:txBody>
          <a:bodyPr vert="horz" lIns="164264" tIns="82130" rIns="164264" bIns="82130" rtlCol="0"/>
          <a:lstStyle>
            <a:lvl1pPr algn="l" eaLnBrk="1" hangingPunct="1">
              <a:defRPr sz="2200">
                <a:latin typeface="Arial" charset="0"/>
                <a:ea typeface="ＭＳ Ｐゴシック" pitchFamily="-32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BDAB519-17B3-4C8C-841A-C84D553D72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8138925" y="0"/>
            <a:ext cx="6227127" cy="961426"/>
          </a:xfrm>
          <a:prstGeom prst="rect">
            <a:avLst/>
          </a:prstGeom>
        </p:spPr>
        <p:txBody>
          <a:bodyPr vert="horz" lIns="164264" tIns="82130" rIns="164264" bIns="82130" rtlCol="0"/>
          <a:lstStyle>
            <a:lvl1pPr algn="r" eaLnBrk="1" hangingPunct="1">
              <a:defRPr sz="2200">
                <a:latin typeface="Arial" charset="0"/>
                <a:ea typeface="ＭＳ Ｐゴシック" pitchFamily="-32" charset="-128"/>
              </a:defRPr>
            </a:lvl1pPr>
          </a:lstStyle>
          <a:p>
            <a:pPr>
              <a:defRPr/>
            </a:pPr>
            <a:fld id="{8D62A588-2B6C-49E0-BDA8-B17C86909C2A}" type="datetimeFigureOut">
              <a:rPr lang="nb-NO"/>
              <a:pPr>
                <a:defRPr/>
              </a:pPr>
              <a:t>10.09.2020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43059CC-24DF-4EAF-97D7-67C5F8A928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8361847"/>
            <a:ext cx="6222531" cy="961426"/>
          </a:xfrm>
          <a:prstGeom prst="rect">
            <a:avLst/>
          </a:prstGeom>
        </p:spPr>
        <p:txBody>
          <a:bodyPr vert="horz" lIns="164264" tIns="82130" rIns="164264" bIns="82130" rtlCol="0" anchor="b"/>
          <a:lstStyle>
            <a:lvl1pPr algn="l" eaLnBrk="1" hangingPunct="1">
              <a:defRPr sz="2200">
                <a:latin typeface="Arial" charset="0"/>
                <a:ea typeface="ＭＳ Ｐゴシック" pitchFamily="-32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112A1DF-908E-4612-A6E3-6013DFC22B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8138925" y="18361847"/>
            <a:ext cx="6227127" cy="961426"/>
          </a:xfrm>
          <a:prstGeom prst="rect">
            <a:avLst/>
          </a:prstGeom>
        </p:spPr>
        <p:txBody>
          <a:bodyPr vert="horz" wrap="square" lIns="164264" tIns="82130" rIns="164264" bIns="8213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9CF3A42E-72E7-42FB-9E5F-B443B27AE954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5244EB14-E50F-4A37-9F35-B29FA9FA1B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6222531" cy="961426"/>
          </a:xfrm>
          <a:prstGeom prst="rect">
            <a:avLst/>
          </a:prstGeom>
        </p:spPr>
        <p:txBody>
          <a:bodyPr vert="horz" lIns="164264" tIns="82130" rIns="164264" bIns="82130" rtlCol="0"/>
          <a:lstStyle>
            <a:lvl1pPr algn="l" eaLnBrk="1" hangingPunct="1">
              <a:defRPr sz="2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C93793A-7267-4807-929C-912160F8602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8138925" y="0"/>
            <a:ext cx="6227127" cy="961426"/>
          </a:xfrm>
          <a:prstGeom prst="rect">
            <a:avLst/>
          </a:prstGeom>
        </p:spPr>
        <p:txBody>
          <a:bodyPr vert="horz" lIns="164264" tIns="82130" rIns="164264" bIns="82130" rtlCol="0"/>
          <a:lstStyle>
            <a:lvl1pPr algn="r" eaLnBrk="1" hangingPunct="1">
              <a:defRPr sz="2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fld id="{34CAF338-F619-4945-BF06-3462FD424B61}" type="datetimeFigureOut">
              <a:rPr lang="nb-NO"/>
              <a:pPr>
                <a:defRPr/>
              </a:pPr>
              <a:t>10.09.2020</a:t>
            </a:fld>
            <a:endParaRPr lang="nb-NO"/>
          </a:p>
        </p:txBody>
      </p:sp>
      <p:sp>
        <p:nvSpPr>
          <p:cNvPr id="4" name="Plassholder for lysbilde 3">
            <a:extLst>
              <a:ext uri="{FF2B5EF4-FFF2-40B4-BE49-F238E27FC236}">
                <a16:creationId xmlns:a16="http://schemas.microsoft.com/office/drawing/2014/main" id="{CF1AC07E-62F3-4826-9BC4-796F675D05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454150"/>
            <a:ext cx="12876213" cy="7243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64264" tIns="82130" rIns="164264" bIns="82130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>
            <a:extLst>
              <a:ext uri="{FF2B5EF4-FFF2-40B4-BE49-F238E27FC236}">
                <a16:creationId xmlns:a16="http://schemas.microsoft.com/office/drawing/2014/main" id="{997F5E73-6C1B-4C3D-BB23-36A9DC3F0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436146" y="9180925"/>
            <a:ext cx="11496057" cy="8697956"/>
          </a:xfrm>
          <a:prstGeom prst="rect">
            <a:avLst/>
          </a:prstGeom>
        </p:spPr>
        <p:txBody>
          <a:bodyPr vert="horz" lIns="164264" tIns="82130" rIns="164264" bIns="82130" rtlCol="0"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41138F8-6E8A-4590-9484-1C8A8E8D48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18361847"/>
            <a:ext cx="6222531" cy="961426"/>
          </a:xfrm>
          <a:prstGeom prst="rect">
            <a:avLst/>
          </a:prstGeom>
        </p:spPr>
        <p:txBody>
          <a:bodyPr vert="horz" lIns="164264" tIns="82130" rIns="164264" bIns="82130" rtlCol="0" anchor="b"/>
          <a:lstStyle>
            <a:lvl1pPr algn="l" eaLnBrk="1" hangingPunct="1">
              <a:defRPr sz="2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36A199C-3E14-40AE-B069-F867D72D7A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8138925" y="18361847"/>
            <a:ext cx="6227127" cy="961426"/>
          </a:xfrm>
          <a:prstGeom prst="rect">
            <a:avLst/>
          </a:prstGeom>
        </p:spPr>
        <p:txBody>
          <a:bodyPr vert="horz" wrap="square" lIns="164264" tIns="82130" rIns="164264" bIns="8213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9539DAF1-BEC1-4B0F-A852-C992D6B7821E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9211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8422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7633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6845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63174" algn="l" defTabSz="7852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55809" algn="l" defTabSz="7852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48443" algn="l" defTabSz="7852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41078" algn="l" defTabSz="7852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Plassholder for lysbilde 1">
            <a:extLst>
              <a:ext uri="{FF2B5EF4-FFF2-40B4-BE49-F238E27FC236}">
                <a16:creationId xmlns:a16="http://schemas.microsoft.com/office/drawing/2014/main" id="{D9B1BE5C-9078-47FA-B46E-0394B6D445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Plassholder for notater 2">
            <a:extLst>
              <a:ext uri="{FF2B5EF4-FFF2-40B4-BE49-F238E27FC236}">
                <a16:creationId xmlns:a16="http://schemas.microsoft.com/office/drawing/2014/main" id="{8C12B80A-C4EF-4DBF-B1BF-97343DD3FD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 b="1" i="1" dirty="0"/>
          </a:p>
        </p:txBody>
      </p:sp>
      <p:sp>
        <p:nvSpPr>
          <p:cNvPr id="57348" name="Plassholder for lysbildenummer 3">
            <a:extLst>
              <a:ext uri="{FF2B5EF4-FFF2-40B4-BE49-F238E27FC236}">
                <a16:creationId xmlns:a16="http://schemas.microsoft.com/office/drawing/2014/main" id="{449381CB-35E3-40E4-8185-C18A3F6435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343402" indent="-51669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2066773" indent="-41335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2893482" indent="-41335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3720191" indent="-41335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46900" indent="-413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5373609" indent="-413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6200318" indent="-413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7027027" indent="-413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FB88050-4377-49CC-A570-A90C60474A0F}" type="slidenum">
              <a:rPr lang="nb-NO" altLang="nb-NO" smtClean="0">
                <a:solidFill>
                  <a:srgbClr val="000000"/>
                </a:solidFill>
              </a:rPr>
              <a:pPr/>
              <a:t>1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39DAF1-BEC1-4B0F-A852-C992D6B7821E}" type="slidenum">
              <a:rPr lang="nb-NO" altLang="nb-NO" smtClean="0"/>
              <a:pPr>
                <a:defRPr/>
              </a:pPr>
              <a:t>10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132378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39DAF1-BEC1-4B0F-A852-C992D6B7821E}" type="slidenum">
              <a:rPr lang="nb-NO" altLang="nb-NO" smtClean="0"/>
              <a:pPr>
                <a:defRPr/>
              </a:pPr>
              <a:t>11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655075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52B4C1-0E6F-4E64-80A2-2394246E3685}" type="slidenum">
              <a:rPr lang="nn-NO" altLang="nb-NO" smtClean="0"/>
              <a:pPr>
                <a:defRPr/>
              </a:pPr>
              <a:t>13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3632626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39DAF1-BEC1-4B0F-A852-C992D6B7821E}" type="slidenum">
              <a:rPr lang="nb-NO" altLang="nb-NO" smtClean="0"/>
              <a:pPr>
                <a:defRPr/>
              </a:pPr>
              <a:t>14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862251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39DAF1-BEC1-4B0F-A852-C992D6B7821E}" type="slidenum">
              <a:rPr lang="nb-NO" altLang="nb-NO" smtClean="0"/>
              <a:pPr>
                <a:defRPr/>
              </a:pPr>
              <a:t>15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158890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39DAF1-BEC1-4B0F-A852-C992D6B7821E}" type="slidenum">
              <a:rPr lang="nb-NO" altLang="nb-NO" smtClean="0"/>
              <a:pPr>
                <a:defRPr/>
              </a:pPr>
              <a:t>16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473663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Plassholder for lysbilde 1">
            <a:extLst>
              <a:ext uri="{FF2B5EF4-FFF2-40B4-BE49-F238E27FC236}">
                <a16:creationId xmlns:a16="http://schemas.microsoft.com/office/drawing/2014/main" id="{4FE7EC8A-ED56-465D-83A3-B917EB36C5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Plassholder for notater 2">
            <a:extLst>
              <a:ext uri="{FF2B5EF4-FFF2-40B4-BE49-F238E27FC236}">
                <a16:creationId xmlns:a16="http://schemas.microsoft.com/office/drawing/2014/main" id="{F1F861C1-FCEF-4748-9BA4-16504C25E8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/>
          </a:p>
        </p:txBody>
      </p:sp>
      <p:sp>
        <p:nvSpPr>
          <p:cNvPr id="102404" name="Plassholder for lysbildenummer 3">
            <a:extLst>
              <a:ext uri="{FF2B5EF4-FFF2-40B4-BE49-F238E27FC236}">
                <a16:creationId xmlns:a16="http://schemas.microsoft.com/office/drawing/2014/main" id="{45D3E6F2-1365-4F76-9D1F-BA33EC18E1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343402" indent="-51669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2066773" indent="-41335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2893482" indent="-41335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3720191" indent="-41335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46900" indent="-413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5373609" indent="-413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6200318" indent="-413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7027027" indent="-413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3A0C590-D1A1-4C85-9FD7-E85C437CCAC4}" type="slidenum">
              <a:rPr lang="nb-NO" altLang="nb-NO" smtClean="0"/>
              <a:pPr/>
              <a:t>17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Plassholder for lysbilde 1">
            <a:extLst>
              <a:ext uri="{FF2B5EF4-FFF2-40B4-BE49-F238E27FC236}">
                <a16:creationId xmlns:a16="http://schemas.microsoft.com/office/drawing/2014/main" id="{B7BF1D55-D02D-4C48-B5A3-0E78026DE9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Plassholder for notater 2">
            <a:extLst>
              <a:ext uri="{FF2B5EF4-FFF2-40B4-BE49-F238E27FC236}">
                <a16:creationId xmlns:a16="http://schemas.microsoft.com/office/drawing/2014/main" id="{38E5FC7C-2325-458E-975C-0861FA50CF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 dirty="0"/>
          </a:p>
        </p:txBody>
      </p:sp>
      <p:sp>
        <p:nvSpPr>
          <p:cNvPr id="106500" name="Plassholder for lysbildenummer 3">
            <a:extLst>
              <a:ext uri="{FF2B5EF4-FFF2-40B4-BE49-F238E27FC236}">
                <a16:creationId xmlns:a16="http://schemas.microsoft.com/office/drawing/2014/main" id="{3ABBA315-B391-416F-B109-BBF7E32601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171FE18-BF57-4417-9A17-0C8B986801A3}" type="slidenum">
              <a:rPr lang="nb-NO" altLang="nb-NO" smtClean="0"/>
              <a:pPr/>
              <a:t>19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Plassholder for lysbilde 1">
            <a:extLst>
              <a:ext uri="{FF2B5EF4-FFF2-40B4-BE49-F238E27FC236}">
                <a16:creationId xmlns:a16="http://schemas.microsoft.com/office/drawing/2014/main" id="{9B9EF455-0160-43B5-B33F-5F58386319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41363" y="1454150"/>
            <a:ext cx="12885737" cy="7248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Plassholder for notater 2">
            <a:extLst>
              <a:ext uri="{FF2B5EF4-FFF2-40B4-BE49-F238E27FC236}">
                <a16:creationId xmlns:a16="http://schemas.microsoft.com/office/drawing/2014/main" id="{87BD158E-426E-4F43-903F-DC287DAA16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 dirty="0"/>
          </a:p>
        </p:txBody>
      </p:sp>
      <p:sp>
        <p:nvSpPr>
          <p:cNvPr id="86020" name="Plassholder for lysbildenummer 3">
            <a:extLst>
              <a:ext uri="{FF2B5EF4-FFF2-40B4-BE49-F238E27FC236}">
                <a16:creationId xmlns:a16="http://schemas.microsoft.com/office/drawing/2014/main" id="{1A2F5DFA-AD62-4D37-BD78-4C0F125C0F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343402" indent="-51669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2066773" indent="-41335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2893482" indent="-41335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3720191" indent="-41335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46900" indent="-413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5373609" indent="-413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6200318" indent="-413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7027027" indent="-413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9B6B9FA-7A7A-4235-8AE3-EABA3B449250}" type="slidenum">
              <a:rPr lang="nb-NO" altLang="nb-NO" smtClean="0">
                <a:solidFill>
                  <a:srgbClr val="000000"/>
                </a:solidFill>
              </a:rPr>
              <a:pPr/>
              <a:t>20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Plassholder for lysbilde 1">
            <a:extLst>
              <a:ext uri="{FF2B5EF4-FFF2-40B4-BE49-F238E27FC236}">
                <a16:creationId xmlns:a16="http://schemas.microsoft.com/office/drawing/2014/main" id="{E56164AE-5428-4825-880D-07CABDB13E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Plassholder for notater 2">
            <a:extLst>
              <a:ext uri="{FF2B5EF4-FFF2-40B4-BE49-F238E27FC236}">
                <a16:creationId xmlns:a16="http://schemas.microsoft.com/office/drawing/2014/main" id="{914F6FE9-ECFA-4EEF-BCF8-6F55EAB25C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 dirty="0"/>
          </a:p>
        </p:txBody>
      </p:sp>
      <p:sp>
        <p:nvSpPr>
          <p:cNvPr id="112644" name="Plassholder for lysbildenummer 3">
            <a:extLst>
              <a:ext uri="{FF2B5EF4-FFF2-40B4-BE49-F238E27FC236}">
                <a16:creationId xmlns:a16="http://schemas.microsoft.com/office/drawing/2014/main" id="{44C6F716-722B-49D4-AA3A-3206571F5B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343402" indent="-51669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2066773" indent="-41335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2893482" indent="-41335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3720191" indent="-41335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46900" indent="-413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5373609" indent="-413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6200318" indent="-413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7027027" indent="-413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03CC707-34E5-4130-A638-33B7DA07BB60}" type="slidenum">
              <a:rPr lang="nb-NO" altLang="nb-NO" smtClean="0"/>
              <a:pPr/>
              <a:t>21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Plassholder for lysbilde 1">
            <a:extLst>
              <a:ext uri="{FF2B5EF4-FFF2-40B4-BE49-F238E27FC236}">
                <a16:creationId xmlns:a16="http://schemas.microsoft.com/office/drawing/2014/main" id="{E08BDD8B-5170-4450-A112-9FD338EA35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Plassholder for notater 2">
            <a:extLst>
              <a:ext uri="{FF2B5EF4-FFF2-40B4-BE49-F238E27FC236}">
                <a16:creationId xmlns:a16="http://schemas.microsoft.com/office/drawing/2014/main" id="{7E9634B5-96AA-4841-9899-E22693F19A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 dirty="0"/>
          </a:p>
        </p:txBody>
      </p:sp>
      <p:sp>
        <p:nvSpPr>
          <p:cNvPr id="45060" name="Plassholder for lysbildenummer 3">
            <a:extLst>
              <a:ext uri="{FF2B5EF4-FFF2-40B4-BE49-F238E27FC236}">
                <a16:creationId xmlns:a16="http://schemas.microsoft.com/office/drawing/2014/main" id="{7551FC62-027A-4E9C-90FE-BD0DDEB51A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9300" indent="-287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4113" indent="-230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6075" indent="-230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8038" indent="-230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523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9243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4963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0683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21E3C8D-F179-4589-ACBE-FCB6F9A6575F}" type="slidenum">
              <a:rPr lang="nb-NO" altLang="nb-NO" smtClean="0"/>
              <a:pPr/>
              <a:t>2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465215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Plassholder for lysbilde 1">
            <a:extLst>
              <a:ext uri="{FF2B5EF4-FFF2-40B4-BE49-F238E27FC236}">
                <a16:creationId xmlns:a16="http://schemas.microsoft.com/office/drawing/2014/main" id="{B649D4A1-CF7A-4029-B606-F7BB95B45D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Plassholder for notater 2">
            <a:extLst>
              <a:ext uri="{FF2B5EF4-FFF2-40B4-BE49-F238E27FC236}">
                <a16:creationId xmlns:a16="http://schemas.microsoft.com/office/drawing/2014/main" id="{8A43953A-5569-4C31-9D27-DD0A7131FA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 dirty="0"/>
          </a:p>
        </p:txBody>
      </p:sp>
      <p:sp>
        <p:nvSpPr>
          <p:cNvPr id="114692" name="Plassholder for lysbildenummer 3">
            <a:extLst>
              <a:ext uri="{FF2B5EF4-FFF2-40B4-BE49-F238E27FC236}">
                <a16:creationId xmlns:a16="http://schemas.microsoft.com/office/drawing/2014/main" id="{9313BFAA-58B3-4D86-8078-E7FDE16A14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343402" indent="-51669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2066773" indent="-41335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2893482" indent="-41335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3720191" indent="-41335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46900" indent="-413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5373609" indent="-413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6200318" indent="-413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7027027" indent="-413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4ED04E-EDD7-45C0-9BEB-A8AE37276A0B}" type="slidenum">
              <a:rPr kumimoji="0" lang="nb-NO" altLang="nb-NO" sz="2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b-NO" altLang="nb-NO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lassholder for lysbilde 1">
            <a:extLst>
              <a:ext uri="{FF2B5EF4-FFF2-40B4-BE49-F238E27FC236}">
                <a16:creationId xmlns:a16="http://schemas.microsoft.com/office/drawing/2014/main" id="{F5A4BA9E-835A-4395-B32E-7CC0035CF7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41363" y="1454150"/>
            <a:ext cx="12885737" cy="7248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Plassholder for notater 2">
            <a:extLst>
              <a:ext uri="{FF2B5EF4-FFF2-40B4-BE49-F238E27FC236}">
                <a16:creationId xmlns:a16="http://schemas.microsoft.com/office/drawing/2014/main" id="{741AA93E-646D-48B9-8795-B96B5B873A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 dirty="0"/>
          </a:p>
        </p:txBody>
      </p:sp>
      <p:sp>
        <p:nvSpPr>
          <p:cNvPr id="94212" name="Plassholder for lysbildenummer 3">
            <a:extLst>
              <a:ext uri="{FF2B5EF4-FFF2-40B4-BE49-F238E27FC236}">
                <a16:creationId xmlns:a16="http://schemas.microsoft.com/office/drawing/2014/main" id="{79EC85EC-99FA-46FA-B1D8-DC360D20E9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343402" indent="-51669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2066773" indent="-41335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2893482" indent="-41335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3720191" indent="-41335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46900" indent="-413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5373609" indent="-413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6200318" indent="-413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7027027" indent="-413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9B49FA-079B-412D-B632-36E2BC41B885}" type="slidenum">
              <a:rPr lang="nb-NO" altLang="nb-NO" smtClean="0">
                <a:solidFill>
                  <a:srgbClr val="000000"/>
                </a:solidFill>
              </a:rPr>
              <a:pPr/>
              <a:t>23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Plassholder for lysbilde 1">
            <a:extLst>
              <a:ext uri="{FF2B5EF4-FFF2-40B4-BE49-F238E27FC236}">
                <a16:creationId xmlns:a16="http://schemas.microsoft.com/office/drawing/2014/main" id="{C0A828D0-599B-42F7-B6AD-DC5187E2F6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41363" y="1454150"/>
            <a:ext cx="12885737" cy="7248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Plassholder for notater 2">
            <a:extLst>
              <a:ext uri="{FF2B5EF4-FFF2-40B4-BE49-F238E27FC236}">
                <a16:creationId xmlns:a16="http://schemas.microsoft.com/office/drawing/2014/main" id="{A0FAB554-30EA-4593-9813-5EB70E226A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 dirty="0"/>
          </a:p>
        </p:txBody>
      </p:sp>
      <p:sp>
        <p:nvSpPr>
          <p:cNvPr id="96260" name="Plassholder for lysbildenummer 3">
            <a:extLst>
              <a:ext uri="{FF2B5EF4-FFF2-40B4-BE49-F238E27FC236}">
                <a16:creationId xmlns:a16="http://schemas.microsoft.com/office/drawing/2014/main" id="{E4AD3AFB-295A-4362-81F3-9CE6F00242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343402" indent="-51669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2066773" indent="-41335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2893482" indent="-41335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3720191" indent="-41335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46900" indent="-413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5373609" indent="-413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6200318" indent="-413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7027027" indent="-413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0BD2A81-68C3-4513-B374-95792DEF940B}" type="slidenum">
              <a:rPr lang="nb-NO" altLang="nb-NO" smtClean="0">
                <a:solidFill>
                  <a:srgbClr val="000000"/>
                </a:solidFill>
              </a:rPr>
              <a:pPr/>
              <a:t>24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Plassholder for lysbilde 1">
            <a:extLst>
              <a:ext uri="{FF2B5EF4-FFF2-40B4-BE49-F238E27FC236}">
                <a16:creationId xmlns:a16="http://schemas.microsoft.com/office/drawing/2014/main" id="{A97F23A4-54D8-4329-B2D9-C386783A8B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Plassholder for notater 2">
            <a:extLst>
              <a:ext uri="{FF2B5EF4-FFF2-40B4-BE49-F238E27FC236}">
                <a16:creationId xmlns:a16="http://schemas.microsoft.com/office/drawing/2014/main" id="{87F8A71A-A8CD-4170-B926-A3615350D9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 dirty="0"/>
          </a:p>
        </p:txBody>
      </p:sp>
      <p:sp>
        <p:nvSpPr>
          <p:cNvPr id="118788" name="Plassholder for lysbildenummer 3">
            <a:extLst>
              <a:ext uri="{FF2B5EF4-FFF2-40B4-BE49-F238E27FC236}">
                <a16:creationId xmlns:a16="http://schemas.microsoft.com/office/drawing/2014/main" id="{0E1BCC2F-6BCB-423C-BE0D-3C42504A30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343402" indent="-51669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2066773" indent="-41335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2893482" indent="-41335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3720191" indent="-41335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46900" indent="-413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5373609" indent="-413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6200318" indent="-413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7027027" indent="-413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EE52C24-5105-418A-A026-009390A8D5D1}" type="slidenum">
              <a:rPr lang="nb-NO" altLang="nb-NO" smtClean="0"/>
              <a:pPr/>
              <a:t>25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Plassholder for lysbilde 1">
            <a:extLst>
              <a:ext uri="{FF2B5EF4-FFF2-40B4-BE49-F238E27FC236}">
                <a16:creationId xmlns:a16="http://schemas.microsoft.com/office/drawing/2014/main" id="{A1C9D04D-502B-485B-8BCB-45A20AA130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Plassholder for notater 2">
            <a:extLst>
              <a:ext uri="{FF2B5EF4-FFF2-40B4-BE49-F238E27FC236}">
                <a16:creationId xmlns:a16="http://schemas.microsoft.com/office/drawing/2014/main" id="{7571F2B0-27C1-4422-86D0-8A621CA0AE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 dirty="0"/>
          </a:p>
        </p:txBody>
      </p:sp>
      <p:sp>
        <p:nvSpPr>
          <p:cNvPr id="124932" name="Plassholder for lysbildenummer 3">
            <a:extLst>
              <a:ext uri="{FF2B5EF4-FFF2-40B4-BE49-F238E27FC236}">
                <a16:creationId xmlns:a16="http://schemas.microsoft.com/office/drawing/2014/main" id="{A1AE6DC1-B4C7-4730-96B8-8F4CC92C66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343402" indent="-51669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2066773" indent="-41335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2893482" indent="-41335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3720191" indent="-41335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46900" indent="-413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5373609" indent="-413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6200318" indent="-413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7027027" indent="-4133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2D05A89-320D-4016-A554-3BAB422F7103}" type="slidenum">
              <a:rPr lang="nb-NO" altLang="nb-NO" smtClean="0"/>
              <a:pPr/>
              <a:t>26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39DAF1-BEC1-4B0F-A852-C992D6B7821E}" type="slidenum">
              <a:rPr lang="nb-NO" altLang="nb-NO" smtClean="0"/>
              <a:pPr>
                <a:defRPr/>
              </a:pPr>
              <a:t>3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631729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Plassholder for lysbilde 1">
            <a:extLst>
              <a:ext uri="{FF2B5EF4-FFF2-40B4-BE49-F238E27FC236}">
                <a16:creationId xmlns:a16="http://schemas.microsoft.com/office/drawing/2014/main" id="{F7432310-86D2-4AC6-8FC2-FDA3267BB2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7163" y="511175"/>
            <a:ext cx="4532312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Plassholder for notater 2">
            <a:extLst>
              <a:ext uri="{FF2B5EF4-FFF2-40B4-BE49-F238E27FC236}">
                <a16:creationId xmlns:a16="http://schemas.microsoft.com/office/drawing/2014/main" id="{76D6F88A-AB42-4DE1-B0F9-E1146F3F09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 dirty="0"/>
          </a:p>
        </p:txBody>
      </p:sp>
      <p:sp>
        <p:nvSpPr>
          <p:cNvPr id="59396" name="Plassholder for lysbildenummer 3">
            <a:extLst>
              <a:ext uri="{FF2B5EF4-FFF2-40B4-BE49-F238E27FC236}">
                <a16:creationId xmlns:a16="http://schemas.microsoft.com/office/drawing/2014/main" id="{CE150345-7227-4509-86F1-A30BE76060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F3BE1F3-1AA4-400A-8EB5-38A10AE69E3A}" type="slidenum">
              <a:rPr lang="nb-NO" altLang="nb-NO" smtClean="0">
                <a:solidFill>
                  <a:srgbClr val="000000"/>
                </a:solidFill>
              </a:rPr>
              <a:pPr/>
              <a:t>4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39DAF1-BEC1-4B0F-A852-C992D6B7821E}" type="slidenum">
              <a:rPr lang="nb-NO" altLang="nb-NO" smtClean="0"/>
              <a:pPr>
                <a:defRPr/>
              </a:pPr>
              <a:t>5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224531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39DAF1-BEC1-4B0F-A852-C992D6B7821E}" type="slidenum">
              <a:rPr lang="nb-NO" altLang="nb-NO" smtClean="0"/>
              <a:pPr>
                <a:defRPr/>
              </a:pPr>
              <a:t>6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193577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39DAF1-BEC1-4B0F-A852-C992D6B7821E}" type="slidenum">
              <a:rPr lang="nb-NO" altLang="nb-NO" smtClean="0"/>
              <a:pPr>
                <a:defRPr/>
              </a:pPr>
              <a:t>7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545208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39DAF1-BEC1-4B0F-A852-C992D6B7821E}" type="slidenum">
              <a:rPr lang="nb-NO" altLang="nb-NO" smtClean="0"/>
              <a:pPr>
                <a:defRPr/>
              </a:pPr>
              <a:t>8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456261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39DAF1-BEC1-4B0F-A852-C992D6B7821E}" type="slidenum">
              <a:rPr lang="nb-NO" altLang="nb-NO" smtClean="0"/>
              <a:pPr>
                <a:defRPr/>
              </a:pPr>
              <a:t>9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26016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tSvithun symbol-2013 PMS375.pdf">
            <a:extLst>
              <a:ext uri="{FF2B5EF4-FFF2-40B4-BE49-F238E27FC236}">
                <a16:creationId xmlns:a16="http://schemas.microsoft.com/office/drawing/2014/main" id="{BB24A273-FACA-44B8-828E-90A68293F0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300" y="82550"/>
            <a:ext cx="3111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  <a:prstGeom prst="rect">
            <a:avLst/>
          </a:prstGeom>
        </p:spPr>
        <p:txBody>
          <a:bodyPr lIns="77925" tIns="38963" rIns="77925" bIns="38963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77925" tIns="38963" rIns="77925" bIns="3896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F5A53EDC-7B13-4512-888A-442131F428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lIns="77925" tIns="38963" rIns="77925" bIns="38963"/>
          <a:lstStyle>
            <a:lvl1pPr defTabSz="389626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2C8C21F7-DEA0-4E0F-8606-D2F2E1EBFDFF}" type="datetime1">
              <a:rPr lang="nb-NO"/>
              <a:pPr>
                <a:defRPr/>
              </a:pPr>
              <a:t>10.09.2020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E1292D2B-9CF9-4002-9411-18C46EA9F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lIns="77925" tIns="38963" rIns="77925" bIns="38963"/>
          <a:lstStyle>
            <a:lvl1pPr defTabSz="389626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D38F9871-8A53-44FF-A035-E3D6E59E5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defTabSz="388938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268AC28-17DE-49B1-AFF2-D543FD0D8DAC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75636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77925" tIns="38963" rIns="77925" bIns="38963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 lIns="77925" tIns="38963" rIns="77925" bIns="38963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DEE0790-63B0-4739-8D4B-CCDD42B03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lIns="77925" tIns="38963" rIns="77925" bIns="38963"/>
          <a:lstStyle>
            <a:lvl1pPr defTabSz="389626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1216DF9E-5D71-4860-B5A6-BFC59BC3E9F0}" type="datetime1">
              <a:rPr lang="nb-NO"/>
              <a:pPr>
                <a:defRPr/>
              </a:pPr>
              <a:t>10.09.2020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D54199B-7D82-4813-A80E-33BD5B4F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lIns="77925" tIns="38963" rIns="77925" bIns="38963"/>
          <a:lstStyle>
            <a:lvl1pPr defTabSz="389626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EDB69C-8B7D-4887-8EB0-06AECE938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defTabSz="388938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27B38E-4DC2-4452-8681-9F946E04504D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447198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154786"/>
            <a:ext cx="2057400" cy="3290888"/>
          </a:xfrm>
          <a:prstGeom prst="rect">
            <a:avLst/>
          </a:prstGeom>
        </p:spPr>
        <p:txBody>
          <a:bodyPr vert="eaVert" lIns="77925" tIns="38963" rIns="77925" bIns="38963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54786"/>
            <a:ext cx="6019800" cy="3290888"/>
          </a:xfrm>
          <a:prstGeom prst="rect">
            <a:avLst/>
          </a:prstGeom>
        </p:spPr>
        <p:txBody>
          <a:bodyPr vert="eaVert" lIns="77925" tIns="38963" rIns="77925" bIns="38963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649DB65-3D55-46AF-955C-E94A584F03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lIns="77925" tIns="38963" rIns="77925" bIns="38963"/>
          <a:lstStyle>
            <a:lvl1pPr defTabSz="389626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75EC72FF-5C6F-42EB-85C4-4171EE07864E}" type="datetime1">
              <a:rPr lang="nb-NO"/>
              <a:pPr>
                <a:defRPr/>
              </a:pPr>
              <a:t>10.09.2020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1DAD279-7716-4388-8A68-6060E6180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lIns="77925" tIns="38963" rIns="77925" bIns="38963"/>
          <a:lstStyle>
            <a:lvl1pPr defTabSz="389626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F088F50-07ED-48F2-ADF4-A25045344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defTabSz="388938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E3F000A-072A-4184-8408-E337FD04EB81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508313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G_0033test">
            <a:extLst>
              <a:ext uri="{FF2B5EF4-FFF2-40B4-BE49-F238E27FC236}">
                <a16:creationId xmlns:a16="http://schemas.microsoft.com/office/drawing/2014/main" id="{159256BF-C7FF-4418-9F0E-70CD9AC46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piktogram-forskjellige.emf">
            <a:extLst>
              <a:ext uri="{FF2B5EF4-FFF2-40B4-BE49-F238E27FC236}">
                <a16:creationId xmlns:a16="http://schemas.microsoft.com/office/drawing/2014/main" id="{B2E0C3E4-5567-4F2C-9114-8EAD06B97D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4694">
            <a:off x="2212975" y="1058863"/>
            <a:ext cx="48577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42912" y="2893233"/>
            <a:ext cx="7858180" cy="1178719"/>
          </a:xfrm>
          <a:prstGeom prst="rect">
            <a:avLst/>
          </a:prstGeom>
        </p:spPr>
        <p:txBody>
          <a:bodyPr lIns="77925" tIns="38963" rIns="77925" bIns="38963"/>
          <a:lstStyle>
            <a:lvl1pPr algn="ctr">
              <a:buNone/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2" y="1821657"/>
            <a:ext cx="8229600" cy="857250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>
                <a:solidFill>
                  <a:srgbClr val="96D22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0564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tSvithun symbol-2013 PMS375.pdf">
            <a:extLst>
              <a:ext uri="{FF2B5EF4-FFF2-40B4-BE49-F238E27FC236}">
                <a16:creationId xmlns:a16="http://schemas.microsoft.com/office/drawing/2014/main" id="{D4EF65F1-374F-46FB-BE26-C3E058D3F9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300" y="82550"/>
            <a:ext cx="3111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597883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3457AF01-E4FD-4005-BCBB-16CB4FAA03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ＭＳ Ｐゴシック" pitchFamily="-32" charset="-128"/>
              </a:defRPr>
            </a:lvl1pPr>
          </a:lstStyle>
          <a:p>
            <a:pPr>
              <a:defRPr/>
            </a:pPr>
            <a:fld id="{5BDE6B19-9412-44E6-A6BC-D6F93F2A41BC}" type="datetime1">
              <a:rPr lang="nb-NO"/>
              <a:pPr>
                <a:defRPr/>
              </a:pPr>
              <a:t>10.09.2020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5A7A9EB9-899A-41DA-950A-4213E760B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ＭＳ Ｐゴシック" pitchFamily="-32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9E1CA05D-99F7-43E6-80AC-3B2EF41FC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B5F5524-5EA2-47FA-B8C9-D5317C4A1608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078612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0945BA4-B88D-4C7C-BC91-B1678521D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ＭＳ Ｐゴシック" pitchFamily="-32" charset="-128"/>
              </a:defRPr>
            </a:lvl1pPr>
          </a:lstStyle>
          <a:p>
            <a:pPr>
              <a:defRPr/>
            </a:pPr>
            <a:fld id="{61F06CCC-F62D-4676-A5E4-7119C09EDA01}" type="datetime1">
              <a:rPr lang="nb-NO"/>
              <a:pPr>
                <a:defRPr/>
              </a:pPr>
              <a:t>10.09.2020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746DBB9-33C7-4B75-A172-5CD1267F1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ＭＳ Ｐゴシック" pitchFamily="-32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EF78413-A7E5-4A81-8CD3-377DC82D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7D4AF2E-2F72-49CA-9A68-8C3B6AC0014B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119261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5D1968F-C9B0-49ED-82A5-1241A2CD8D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ＭＳ Ｐゴシック" pitchFamily="-32" charset="-128"/>
              </a:defRPr>
            </a:lvl1pPr>
          </a:lstStyle>
          <a:p>
            <a:pPr>
              <a:defRPr/>
            </a:pPr>
            <a:fld id="{066A7000-939B-4374-83A5-409785DF276A}" type="datetime1">
              <a:rPr lang="nb-NO"/>
              <a:pPr>
                <a:defRPr/>
              </a:pPr>
              <a:t>10.09.2020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5E866EA-3926-44C5-A719-403C822DE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ＭＳ Ｐゴシック" pitchFamily="-32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A12FECD-7ADD-4B2A-82FA-CB192F3DE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AEBCB73-EB2E-433B-806D-77A35FC4A8F1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285584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58523E5-6554-4EDB-A557-D997466CE7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ＭＳ Ｐゴシック" pitchFamily="-32" charset="-128"/>
              </a:defRPr>
            </a:lvl1pPr>
          </a:lstStyle>
          <a:p>
            <a:pPr>
              <a:defRPr/>
            </a:pPr>
            <a:fld id="{745AE6C1-F0D7-417D-AC85-842350290479}" type="datetime1">
              <a:rPr lang="nb-NO"/>
              <a:pPr>
                <a:defRPr/>
              </a:pPr>
              <a:t>10.09.2020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D5AD3C1-2F02-48B8-AAD5-D3BF95CF0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ＭＳ Ｐゴシック" pitchFamily="-32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25D4A66-C530-40FB-9168-9A369FA77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7D58176-2D01-4021-AC3B-6F8FB8C4F28B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347997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42FC640-7945-476C-A3B2-1A6720F81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ＭＳ Ｐゴシック" pitchFamily="-32" charset="-128"/>
              </a:defRPr>
            </a:lvl1pPr>
          </a:lstStyle>
          <a:p>
            <a:pPr>
              <a:defRPr/>
            </a:pPr>
            <a:fld id="{9C57AEEE-29E7-47DB-A56B-060DA39DA14F}" type="datetime1">
              <a:rPr lang="nb-NO"/>
              <a:pPr>
                <a:defRPr/>
              </a:pPr>
              <a:t>10.09.2020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838089C-35ED-47C8-A1CD-C496F4CED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ＭＳ Ｐゴシック" pitchFamily="-32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E0EE97F-4865-492D-8572-BFE92484B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759B434-C373-4C1E-9090-27634F299AAE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841981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62F1100-0B6A-44A7-9184-A7F9C765CE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ＭＳ Ｐゴシック" pitchFamily="-32" charset="-128"/>
              </a:defRPr>
            </a:lvl1pPr>
          </a:lstStyle>
          <a:p>
            <a:pPr>
              <a:defRPr/>
            </a:pPr>
            <a:fld id="{6AC3D16E-1610-4790-AC98-4ACCCE197347}" type="datetime1">
              <a:rPr lang="nb-NO"/>
              <a:pPr>
                <a:defRPr/>
              </a:pPr>
              <a:t>10.09.2020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7B7826A-6762-412B-B714-9914879F6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ＭＳ Ｐゴシック" pitchFamily="-32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D2EAD27-A5EC-4D65-BDEE-C67CDC28B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B946C69-CDA2-4625-ACE2-F0921B952D6A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786548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4EE0776-D24D-4E1A-B577-79F88DB0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ＭＳ Ｐゴシック" pitchFamily="-32" charset="-128"/>
              </a:defRPr>
            </a:lvl1pPr>
          </a:lstStyle>
          <a:p>
            <a:pPr>
              <a:defRPr/>
            </a:pPr>
            <a:fld id="{C09E07DA-B46D-4202-BA0D-C6DC80FB5EDC}" type="datetime1">
              <a:rPr lang="nb-NO"/>
              <a:pPr>
                <a:defRPr/>
              </a:pPr>
              <a:t>10.09.2020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EFF59A2-3110-4342-BB47-9074D65A4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ＭＳ Ｐゴシック" pitchFamily="-32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1AF3D5E-D530-49EC-B684-342596790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F3100BB-5B8B-4E25-A167-6353D0BAEB8D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27193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77925" tIns="38963" rIns="77925" bIns="38963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77925" tIns="38963" rIns="77925" bIns="38963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E9E6722-FBC8-40AD-9D86-1E14464984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lIns="77925" tIns="38963" rIns="77925" bIns="38963"/>
          <a:lstStyle>
            <a:lvl1pPr defTabSz="389626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ACD18B24-CE41-4324-80AD-CC0804F458AF}" type="datetime1">
              <a:rPr lang="nb-NO"/>
              <a:pPr>
                <a:defRPr/>
              </a:pPr>
              <a:t>10.09.2020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0C9B585-FE60-4154-8ABF-9780E5F7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lIns="77925" tIns="38963" rIns="77925" bIns="38963"/>
          <a:lstStyle>
            <a:lvl1pPr defTabSz="389626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7D1BAA0-DAE8-44D6-85C4-B0973846A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defTabSz="388938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B57F06E-EA8A-4DB4-8409-1E0F29E10A38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620636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83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1C9EBDA-2CB4-494F-9173-D925206136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ＭＳ Ｐゴシック" pitchFamily="-32" charset="-128"/>
              </a:defRPr>
            </a:lvl1pPr>
          </a:lstStyle>
          <a:p>
            <a:pPr>
              <a:defRPr/>
            </a:pPr>
            <a:fld id="{F3823D3F-0415-4CB0-ADEC-17631E80066B}" type="datetime1">
              <a:rPr lang="nb-NO"/>
              <a:pPr>
                <a:defRPr/>
              </a:pPr>
              <a:t>10.09.2020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1D9A983-D05C-4A57-A9B9-2690F1C9C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ＭＳ Ｐゴシック" pitchFamily="-32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2669332-56F9-46A3-BE00-3740D61B7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508D4AD-65BB-4C69-ABFA-E9C211394F1F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013971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67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9F69CDC-8745-4062-AC7E-FF3E16F48C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ＭＳ Ｐゴシック" pitchFamily="-32" charset="-128"/>
              </a:defRPr>
            </a:lvl1pPr>
          </a:lstStyle>
          <a:p>
            <a:pPr>
              <a:defRPr/>
            </a:pPr>
            <a:fld id="{91F1EAC2-409C-4A04-9E85-8F0C0D231961}" type="datetime1">
              <a:rPr lang="nb-NO"/>
              <a:pPr>
                <a:defRPr/>
              </a:pPr>
              <a:t>10.09.2020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6504873-2CDE-481C-955E-D9CD440A0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ＭＳ Ｐゴシック" pitchFamily="-32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14BF814-EB6C-4FEB-92E4-8D7480A10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33FFBEC-80B4-49C2-AAF3-4262F52F5D13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59800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D46C51-F48C-45B5-AB93-7CEC6F2A4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ＭＳ Ｐゴシック" pitchFamily="-32" charset="-128"/>
              </a:defRPr>
            </a:lvl1pPr>
          </a:lstStyle>
          <a:p>
            <a:pPr>
              <a:defRPr/>
            </a:pPr>
            <a:fld id="{08B5A8F6-35EC-45BF-927D-C2DA97BF8123}" type="datetime1">
              <a:rPr lang="nb-NO"/>
              <a:pPr>
                <a:defRPr/>
              </a:pPr>
              <a:t>10.09.2020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6EA8E30-ACFA-4DEB-A392-45B183E88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ＭＳ Ｐゴシック" pitchFamily="-32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D4C5AEC-9AF3-4E6F-BFC9-F4833AC29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ED651E8-46C4-4247-88DF-CD98DC565BE5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810562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3DDD9CE-DBE9-44B5-81F0-F1A28AF58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ＭＳ Ｐゴシック" pitchFamily="-32" charset="-128"/>
              </a:defRPr>
            </a:lvl1pPr>
          </a:lstStyle>
          <a:p>
            <a:pPr>
              <a:defRPr/>
            </a:pPr>
            <a:fld id="{5ED65948-65FB-49B9-8862-04A1E0386371}" type="datetime1">
              <a:rPr lang="nb-NO"/>
              <a:pPr>
                <a:defRPr/>
              </a:pPr>
              <a:t>10.09.2020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7960F6D-E498-4C04-9AA5-8E0A50422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ＭＳ Ｐゴシック" pitchFamily="-32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4DFA695-6288-493E-AF28-A3A9FEA8E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7B5246D-2567-4B50-A03B-2ED9EFAC46AD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968612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3704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9939"/>
            <a:ext cx="7772400" cy="110251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06768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4A1AC70-59FC-4ED1-B770-20F3A8D9CA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EC62DE4-CC9A-46C3-8327-47FC0FE47EDE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221908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8619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2792"/>
            <a:ext cx="8229600" cy="33944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4FB6F-ADD8-4D39-838F-7064F65C6D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r>
              <a:rPr lang="nb-NO"/>
              <a:t>8/7/2015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C1810-D8EE-40CC-A5C0-D420A50C0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r>
              <a:rPr lang="en-US"/>
              <a:t>Skoleprogrammet VIP,  Vestre Viken HF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82F53-6F0C-4655-9666-43BF75B2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DED7F60-0415-4BEE-8274-91F23A0DC645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4854733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07136"/>
            <a:ext cx="7772400" cy="1021556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8199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825C587-AEEE-484A-AB03-097EEE0AD0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038E71B-C394-43E7-8D1F-26B7E918675C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1498776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423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68409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8409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F21910BD-8198-4D44-8FAE-6ECE253DB5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FBB793-E04F-4F26-880A-A1A034C1478D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478633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451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025E2657-7444-4609-A55E-4E766DD9D1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128120A-7851-47D4-A0BA-A103E5C357FE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59324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  <a:prstGeom prst="rect">
            <a:avLst/>
          </a:prstGeom>
        </p:spPr>
        <p:txBody>
          <a:bodyPr lIns="77925" tIns="38963" rIns="77925" bIns="38963" anchor="t"/>
          <a:lstStyle>
            <a:lvl1pPr algn="l">
              <a:defRPr sz="34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lIns="77925" tIns="38963" rIns="77925" bIns="38963"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E7D649-D131-4F8F-B913-EEBF529C2E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lIns="77925" tIns="38963" rIns="77925" bIns="38963"/>
          <a:lstStyle>
            <a:lvl1pPr defTabSz="389626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D7D66616-F42E-416F-B515-A1A36B7AA924}" type="datetime1">
              <a:rPr lang="nb-NO"/>
              <a:pPr>
                <a:defRPr/>
              </a:pPr>
              <a:t>10.09.2020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EA77A49-4210-4D0F-963B-6EDEF02D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lIns="77925" tIns="38963" rIns="77925" bIns="38963"/>
          <a:lstStyle>
            <a:lvl1pPr defTabSz="389626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7A35AC0-3E4C-462B-A211-5D6D54F7A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defTabSz="388938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8E9CD05-8290-41C4-AD27-416BB3CD653D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806129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2650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1667E094-E134-4AFE-AB7F-412CE20042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9643B1A-FB73-4CCA-8734-EF7B2BA44A2E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986182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6CBD9FF7-AD97-4D61-A398-22EEFE4FA8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A9DF92-715E-4A0B-BA6F-45A2D02BB32E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3966760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63745"/>
            <a:ext cx="5111750" cy="413087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EB68AC5D-9216-4BCB-BAE9-812C4DBABA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B0AB8E4-72CB-4BCA-8DA7-0440F56D1F74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9620882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Klikk ikonet for å legge til et bilde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A809E453-F396-4EDE-B72A-FB1D90E1D3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609FF89-4FE5-4535-8EC5-0BD5A347EC36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02376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77925" tIns="38963" rIns="77925" bIns="38963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900117"/>
            <a:ext cx="4038600" cy="2545556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900117"/>
            <a:ext cx="4038600" cy="2545556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3441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  <a:prstGeom prst="rect">
            <a:avLst/>
          </a:prstGeom>
        </p:spPr>
        <p:txBody>
          <a:bodyPr lIns="77925" tIns="38963" rIns="77925" bIns="38963"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33" y="1151338"/>
            <a:ext cx="4041775" cy="479822"/>
          </a:xfrm>
          <a:prstGeom prst="rect">
            <a:avLst/>
          </a:prstGeom>
        </p:spPr>
        <p:txBody>
          <a:bodyPr lIns="77925" tIns="38963" rIns="77925" bIns="38963"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3D8AEB0-D0BE-4221-A51E-60B762A55C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lIns="77925" tIns="38963" rIns="77925" bIns="38963"/>
          <a:lstStyle>
            <a:lvl1pPr defTabSz="389626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645C1DB0-914D-4B0C-98DD-DBA56C3CD24D}" type="datetime1">
              <a:rPr lang="nb-NO"/>
              <a:pPr>
                <a:defRPr/>
              </a:pPr>
              <a:t>10.09.2020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FEA1C6F-230D-4D23-AE13-5F93D1464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lIns="77925" tIns="38963" rIns="77925" bIns="38963"/>
          <a:lstStyle>
            <a:lvl1pPr defTabSz="389626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7FDE45D-ABC5-4179-8732-F056E3B7F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defTabSz="388938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A3DDA55-DDB7-4C50-8C14-A0EE8061D440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67627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77925" tIns="38963" rIns="77925" bIns="38963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7108CD8-3760-448F-8A40-5347D0A0BF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lIns="77925" tIns="38963" rIns="77925" bIns="38963"/>
          <a:lstStyle>
            <a:lvl1pPr defTabSz="389626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F0EC1E87-339D-4A9E-ACBF-042B1315ED4F}" type="datetime1">
              <a:rPr lang="nb-NO"/>
              <a:pPr>
                <a:defRPr/>
              </a:pPr>
              <a:t>10.09.2020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3429FBF-3ECF-48BF-B52C-3129CD013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lIns="77925" tIns="38963" rIns="77925" bIns="38963"/>
          <a:lstStyle>
            <a:lvl1pPr defTabSz="389626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4EA73E0-5DDC-4A9B-B9F6-A5A4D9D9F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defTabSz="388938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4135EDE-2F8C-46EF-B125-CD5E5ACE975D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17263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F74D1AE-722C-468E-9563-A29CFF8E4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lIns="77925" tIns="38963" rIns="77925" bIns="38963"/>
          <a:lstStyle>
            <a:lvl1pPr defTabSz="389626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DE373597-13F0-48A6-BB9D-BF6F2CE6AFBA}" type="datetime1">
              <a:rPr lang="nb-NO"/>
              <a:pPr>
                <a:defRPr/>
              </a:pPr>
              <a:t>10.09.2020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C6A8159-7377-4D45-AD73-84D9C6424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lIns="77925" tIns="38963" rIns="77925" bIns="38963"/>
          <a:lstStyle>
            <a:lvl1pPr defTabSz="389626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D02ACC3-23D3-4F75-87A3-CEAF95EF9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defTabSz="388938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DBE193-596F-42AB-8048-CD1C72B5277F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88276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4" y="204790"/>
            <a:ext cx="3008313" cy="871538"/>
          </a:xfrm>
          <a:prstGeom prst="rect">
            <a:avLst/>
          </a:prstGeom>
        </p:spPr>
        <p:txBody>
          <a:bodyPr lIns="77925" tIns="38963" rIns="77925" bIns="38963" anchor="b"/>
          <a:lstStyle>
            <a:lvl1pPr algn="l">
              <a:defRPr sz="17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1" y="204796"/>
            <a:ext cx="5111750" cy="4389835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  <a:prstGeom prst="rect">
            <a:avLst/>
          </a:prstGeom>
        </p:spPr>
        <p:txBody>
          <a:bodyPr lIns="77925" tIns="38963" rIns="77925" bIns="38963"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1A8BCCA-604E-44DA-9FAB-0A24F8EEBF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lIns="77925" tIns="38963" rIns="77925" bIns="38963"/>
          <a:lstStyle>
            <a:lvl1pPr defTabSz="389626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70B1AD98-F75D-429E-86A6-976D70E70BCE}" type="datetime1">
              <a:rPr lang="nb-NO"/>
              <a:pPr>
                <a:defRPr/>
              </a:pPr>
              <a:t>10.09.2020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BE087AB-0866-49FC-8DA2-D13552F6C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lIns="77925" tIns="38963" rIns="77925" bIns="38963"/>
          <a:lstStyle>
            <a:lvl1pPr defTabSz="389626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6877ABD-5246-4DAF-A185-ECBD51349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defTabSz="388938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7957114-DBD0-4EA3-96ED-C808C6C54547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959844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  <a:prstGeom prst="rect">
            <a:avLst/>
          </a:prstGeom>
        </p:spPr>
        <p:txBody>
          <a:bodyPr lIns="77925" tIns="38963" rIns="77925" bIns="38963" anchor="b"/>
          <a:lstStyle>
            <a:lvl1pPr algn="l">
              <a:defRPr sz="17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77925" tIns="38963" rIns="77925" bIns="38963"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  <a:prstGeom prst="rect">
            <a:avLst/>
          </a:prstGeom>
        </p:spPr>
        <p:txBody>
          <a:bodyPr lIns="77925" tIns="38963" rIns="77925" bIns="38963"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437ACCD-6C78-4A24-9030-E802E4C57E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lIns="77925" tIns="38963" rIns="77925" bIns="38963"/>
          <a:lstStyle>
            <a:lvl1pPr defTabSz="389626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F243DD4A-1070-4432-AD12-31E0977F5FF4}" type="datetime1">
              <a:rPr lang="nb-NO"/>
              <a:pPr>
                <a:defRPr/>
              </a:pPr>
              <a:t>10.09.2020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947636-28B7-438E-9358-50A8FC46B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lIns="77925" tIns="38963" rIns="77925" bIns="38963"/>
          <a:lstStyle>
            <a:lvl1pPr defTabSz="389626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940D8B9-8E20-4138-A637-25C5585F5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>
            <a:lvl1pPr defTabSz="388938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43B170-0C9F-456C-8AE6-395A689C5F92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98044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>
            <a:extLst>
              <a:ext uri="{FF2B5EF4-FFF2-40B4-BE49-F238E27FC236}">
                <a16:creationId xmlns:a16="http://schemas.microsoft.com/office/drawing/2014/main" id="{9BA22B7E-D0B3-46C0-B539-118B63089C0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" r="1518" b="95653"/>
          <a:stretch>
            <a:fillRect/>
          </a:stretch>
        </p:blipFill>
        <p:spPr bwMode="auto">
          <a:xfrm>
            <a:off x="0" y="485775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StSvithun symbol-2013 PMS375.pdf">
            <a:hlinkClick r:id="" action="ppaction://noaction"/>
            <a:extLst>
              <a:ext uri="{FF2B5EF4-FFF2-40B4-BE49-F238E27FC236}">
                <a16:creationId xmlns:a16="http://schemas.microsoft.com/office/drawing/2014/main" id="{7E0CB7A9-7471-4712-9397-11972F62ABA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300" y="82550"/>
            <a:ext cx="3111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858" r:id="rId1"/>
    <p:sldLayoutId id="2147487859" r:id="rId2"/>
    <p:sldLayoutId id="2147487860" r:id="rId3"/>
    <p:sldLayoutId id="2147487861" r:id="rId4"/>
    <p:sldLayoutId id="2147487862" r:id="rId5"/>
    <p:sldLayoutId id="2147487863" r:id="rId6"/>
    <p:sldLayoutId id="2147487864" r:id="rId7"/>
    <p:sldLayoutId id="2147487865" r:id="rId8"/>
    <p:sldLayoutId id="2147487866" r:id="rId9"/>
    <p:sldLayoutId id="2147487867" r:id="rId10"/>
    <p:sldLayoutId id="2147487868" r:id="rId11"/>
    <p:sldLayoutId id="2147487870" r:id="rId12"/>
  </p:sldLayoutIdLst>
  <p:hf hdr="0" ftr="0" dt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5pPr>
      <a:lvl6pPr marL="389626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6pPr>
      <a:lvl7pPr marL="779252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7pPr>
      <a:lvl8pPr marL="1168878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8pPr>
      <a:lvl9pPr marL="1558503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>
            <a:extLst>
              <a:ext uri="{FF2B5EF4-FFF2-40B4-BE49-F238E27FC236}">
                <a16:creationId xmlns:a16="http://schemas.microsoft.com/office/drawing/2014/main" id="{60FA89ED-5648-4D7E-9AA9-9D3A462875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" r="1518" b="95653"/>
          <a:stretch>
            <a:fillRect/>
          </a:stretch>
        </p:blipFill>
        <p:spPr bwMode="auto">
          <a:xfrm>
            <a:off x="0" y="485775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StSvithun symbol-2013 PMS375.pdf">
            <a:hlinkClick r:id="" action="ppaction://noaction"/>
            <a:extLst>
              <a:ext uri="{FF2B5EF4-FFF2-40B4-BE49-F238E27FC236}">
                <a16:creationId xmlns:a16="http://schemas.microsoft.com/office/drawing/2014/main" id="{CB1823E8-3FCC-4CCD-A3AD-6E2910B04E2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300" y="82550"/>
            <a:ext cx="3111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871" r:id="rId1"/>
    <p:sldLayoutId id="2147487872" r:id="rId2"/>
    <p:sldLayoutId id="2147487873" r:id="rId3"/>
    <p:sldLayoutId id="2147487874" r:id="rId4"/>
    <p:sldLayoutId id="2147487875" r:id="rId5"/>
    <p:sldLayoutId id="2147487876" r:id="rId6"/>
    <p:sldLayoutId id="2147487877" r:id="rId7"/>
    <p:sldLayoutId id="2147487878" r:id="rId8"/>
    <p:sldLayoutId id="2147487879" r:id="rId9"/>
    <p:sldLayoutId id="2147487880" r:id="rId10"/>
    <p:sldLayoutId id="2147487881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7857" r:id="rId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F2AD7C3D-6AAD-4996-B201-6F1758221B2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7465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  <a:endParaRPr lang="en-US" altLang="nb-NO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F5147E2F-9F1D-49FA-86AE-9F8E8DD7F1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368425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  <a:endParaRPr lang="en-US" alt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A0BBA-A08A-4255-A474-3F3156A7F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62763" y="479425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0808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7013594-39E3-4579-A441-A7E2AB8A8E9D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82" r:id="rId1"/>
    <p:sldLayoutId id="2147487883" r:id="rId2"/>
    <p:sldLayoutId id="2147487884" r:id="rId3"/>
    <p:sldLayoutId id="2147487885" r:id="rId4"/>
    <p:sldLayoutId id="2147487886" r:id="rId5"/>
    <p:sldLayoutId id="2147487887" r:id="rId6"/>
    <p:sldLayoutId id="2147487888" r:id="rId7"/>
    <p:sldLayoutId id="2147487889" r:id="rId8"/>
    <p:sldLayoutId id="2147487890" r:id="rId9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estreviken.no/skoleprogrammet-vi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vestreviken.no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Bilde 3">
            <a:extLst>
              <a:ext uri="{FF2B5EF4-FFF2-40B4-BE49-F238E27FC236}">
                <a16:creationId xmlns:a16="http://schemas.microsoft.com/office/drawing/2014/main" id="{C4251631-AA91-4501-85CD-59CACB3A7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1" t="18784" r="10214" b="19048"/>
          <a:stretch>
            <a:fillRect/>
          </a:stretch>
        </p:blipFill>
        <p:spPr bwMode="auto">
          <a:xfrm>
            <a:off x="3175" y="0"/>
            <a:ext cx="915035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>
            <a:extLst>
              <a:ext uri="{FF2B5EF4-FFF2-40B4-BE49-F238E27FC236}">
                <a16:creationId xmlns:a16="http://schemas.microsoft.com/office/drawing/2014/main" id="{A63F1B64-E79A-43D8-8DDC-531EBE91A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" r="1518" b="95653"/>
          <a:stretch>
            <a:fillRect/>
          </a:stretch>
        </p:blipFill>
        <p:spPr bwMode="auto">
          <a:xfrm>
            <a:off x="0" y="485775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Rectangle 6">
            <a:extLst>
              <a:ext uri="{FF2B5EF4-FFF2-40B4-BE49-F238E27FC236}">
                <a16:creationId xmlns:a16="http://schemas.microsoft.com/office/drawing/2014/main" id="{91827AB3-B599-4555-A154-08816256B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01638"/>
            <a:ext cx="5715000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132080" bIns="50800"/>
          <a:lstStyle>
            <a:lvl1pPr marL="382588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404040"/>
              </a:buClr>
              <a:buSzPct val="100000"/>
              <a:buFont typeface="Arial" panose="020B0604020202020204" pitchFamily="34" charset="0"/>
              <a:buNone/>
            </a:pPr>
            <a:endParaRPr lang="nn-NO" altLang="nb-NO" sz="2400" b="1">
              <a:solidFill>
                <a:srgbClr val="000090"/>
              </a:solidFill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456973FB-3DFA-493E-B5CE-6EBD06163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300"/>
            <a:ext cx="914400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32080">
            <a:normAutofit fontScale="6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nn-NO" sz="4800" b="1">
                <a:solidFill>
                  <a:srgbClr val="000090"/>
                </a:solidFill>
              </a:rPr>
              <a:t>Velkommen til orienteringsmøte St. Svithun </a:t>
            </a:r>
            <a:r>
              <a:rPr lang="nn-NO" sz="4800" b="1" err="1">
                <a:solidFill>
                  <a:srgbClr val="000090"/>
                </a:solidFill>
              </a:rPr>
              <a:t>vgs</a:t>
            </a:r>
            <a:endParaRPr lang="nn-NO" sz="4800" b="1">
              <a:solidFill>
                <a:srgbClr val="00009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nn-NO" sz="4000" b="1" err="1">
                <a:solidFill>
                  <a:srgbClr val="000090"/>
                </a:solidFill>
              </a:rPr>
              <a:t>skoleåret</a:t>
            </a:r>
            <a:r>
              <a:rPr lang="nn-NO" sz="4000" b="1">
                <a:solidFill>
                  <a:srgbClr val="000090"/>
                </a:solidFill>
              </a:rPr>
              <a:t> 2020-2021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5D1D2240-9C42-4642-A215-5EBE2E94A5D2}"/>
              </a:ext>
            </a:extLst>
          </p:cNvPr>
          <p:cNvSpPr txBox="1"/>
          <p:nvPr/>
        </p:nvSpPr>
        <p:spPr>
          <a:xfrm>
            <a:off x="5612235" y="1325461"/>
            <a:ext cx="3380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Møtet begynner 19.00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261D72-2D09-4D25-BE91-E6CE30011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6499"/>
            <a:ext cx="8229600" cy="676730"/>
          </a:xfrm>
        </p:spPr>
        <p:txBody>
          <a:bodyPr>
            <a:normAutofit/>
          </a:bodyPr>
          <a:lstStyle/>
          <a:p>
            <a:r>
              <a:rPr lang="nb-NO" sz="2800" b="1">
                <a:solidFill>
                  <a:srgbClr val="000090"/>
                </a:solidFill>
                <a:latin typeface="Calibri" pitchFamily="34" charset="0"/>
                <a:ea typeface="ＭＳ Ｐゴシック" pitchFamily="-32" charset="-128"/>
                <a:cs typeface="+mn-cs"/>
              </a:rPr>
              <a:t>Smitteverntiltakene</a:t>
            </a:r>
          </a:p>
        </p:txBody>
      </p:sp>
      <p:pic>
        <p:nvPicPr>
          <p:cNvPr id="6" name="Picture 2" descr="Ministrul Sănătății francez: „Vârful epidemiei de COVID-19 a fost depăşit”  – Ziarul de Gardă">
            <a:extLst>
              <a:ext uri="{FF2B5EF4-FFF2-40B4-BE49-F238E27FC236}">
                <a16:creationId xmlns:a16="http://schemas.microsoft.com/office/drawing/2014/main" id="{39E76301-1639-4B32-A82C-B2DA862112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" r="1" b="4299"/>
          <a:stretch/>
        </p:blipFill>
        <p:spPr bwMode="auto">
          <a:xfrm>
            <a:off x="457200" y="1541137"/>
            <a:ext cx="4038600" cy="2545556"/>
          </a:xfrm>
          <a:prstGeom prst="rect">
            <a:avLst/>
          </a:prstGeom>
          <a:noFill/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924901-E394-4001-B27A-BF304BAB3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41137"/>
            <a:ext cx="4038600" cy="25455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1800"/>
              <a:t>På skolens nettside finner du skolens smittevernveileder som bygger på de nasjonale føringene</a:t>
            </a:r>
          </a:p>
          <a:p>
            <a:pPr>
              <a:lnSpc>
                <a:spcPct val="90000"/>
              </a:lnSpc>
            </a:pPr>
            <a:r>
              <a:rPr lang="nb-NO" sz="1800"/>
              <a:t>Trafikklysmodell (grønt – gult –rødt)</a:t>
            </a:r>
          </a:p>
          <a:p>
            <a:pPr>
              <a:lnSpc>
                <a:spcPct val="90000"/>
              </a:lnSpc>
            </a:pPr>
            <a:r>
              <a:rPr lang="nb-NO" sz="1800"/>
              <a:t>Hovedprinsippene:</a:t>
            </a:r>
          </a:p>
          <a:p>
            <a:pPr lvl="1">
              <a:lnSpc>
                <a:spcPct val="90000"/>
              </a:lnSpc>
            </a:pPr>
            <a:r>
              <a:rPr lang="nb-NO" sz="1800"/>
              <a:t>Ikke kom på skolen hvis du er syk</a:t>
            </a:r>
          </a:p>
          <a:p>
            <a:pPr lvl="1">
              <a:lnSpc>
                <a:spcPct val="90000"/>
              </a:lnSpc>
            </a:pPr>
            <a:r>
              <a:rPr lang="nb-NO" sz="1800"/>
              <a:t>God hygiene</a:t>
            </a:r>
          </a:p>
          <a:p>
            <a:pPr lvl="1">
              <a:lnSpc>
                <a:spcPct val="90000"/>
              </a:lnSpc>
            </a:pPr>
            <a:r>
              <a:rPr lang="nb-NO" sz="1800"/>
              <a:t>Hold avstand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AA7F7B-5289-4AFF-8508-8C611D45A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67D4AF2E-2F72-49CA-9A68-8C3B6AC0014B}" type="slidenum">
              <a:rPr lang="nb-NO" altLang="nb-NO" sz="13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10</a:t>
            </a:fld>
            <a:endParaRPr lang="nb-NO" altLang="nb-NO" sz="1300"/>
          </a:p>
        </p:txBody>
      </p:sp>
    </p:spTree>
    <p:extLst>
      <p:ext uri="{BB962C8B-B14F-4D97-AF65-F5344CB8AC3E}">
        <p14:creationId xmlns:p14="http://schemas.microsoft.com/office/powerpoint/2010/main" val="170972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11D398-0DAD-484F-8BFE-332C30F4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053"/>
            <a:ext cx="8229600" cy="587175"/>
          </a:xfrm>
        </p:spPr>
        <p:txBody>
          <a:bodyPr/>
          <a:lstStyle/>
          <a:p>
            <a:r>
              <a:rPr lang="nb-NO" sz="2800" b="1">
                <a:solidFill>
                  <a:srgbClr val="000090"/>
                </a:solidFill>
                <a:latin typeface="Calibri" pitchFamily="34" charset="0"/>
                <a:ea typeface="ＭＳ Ｐゴシック" pitchFamily="-32" charset="-128"/>
                <a:cs typeface="+mn-cs"/>
              </a:rPr>
              <a:t>Fraværsgrensen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307EC18-E83B-4F0D-AE42-FD11911B8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800" b="0" i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For fravær av helsegrunner fra og med 24. august 2020 til og med 31. oktober 2020 gjelder ikke kravet til å dokumentere fraværet etter reglene om fraværsgrensen i videregående skole. Elevene må likevel legge frem foreldrebekreftelse eller egenmelding (elever over 18 år)</a:t>
            </a:r>
            <a:r>
              <a:rPr lang="nb-NO" sz="1800" b="0" i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 </a:t>
            </a:r>
            <a:endParaRPr lang="nb-NO" sz="1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1800" b="0" i="1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Fravær av helsegrunner fra og med 24. august til og med 31. oktober 2020 skal ikke føres på elevenes vitnemål eller kompetansebevis. Dette gjelder både for grunnskolen og videregående skole.</a:t>
            </a:r>
            <a:r>
              <a:rPr lang="nb-NO" sz="1800" b="0" i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 </a:t>
            </a:r>
            <a:br>
              <a:rPr lang="nb-NO" sz="1800" b="0" i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</a:br>
            <a:endParaRPr lang="nb-NO" sz="18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nb-NO" sz="2400"/>
              <a:t>Fravær meldes til kontaktlærer samme dag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E5D617E-4CD1-4760-B44D-25A434C6B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D4AF2E-2F72-49CA-9A68-8C3B6AC0014B}" type="slidenum">
              <a:rPr lang="nb-NO" altLang="nb-NO" smtClean="0"/>
              <a:pPr>
                <a:defRPr/>
              </a:pPr>
              <a:t>11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46524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F44860-C1EE-44D4-BEAD-1BC68DE06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6499"/>
            <a:ext cx="8229600" cy="67673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nb-NO" sz="2800" b="1">
                <a:solidFill>
                  <a:srgbClr val="000090"/>
                </a:solidFill>
                <a:latin typeface="Calibri" pitchFamily="34" charset="0"/>
                <a:ea typeface="ＭＳ Ｐゴシック" pitchFamily="-32" charset="-128"/>
                <a:cs typeface="+mn-cs"/>
              </a:rPr>
              <a:t>Risikogruppe/ foresatte i risikogruppe </a:t>
            </a:r>
            <a:br>
              <a:rPr lang="nb-NO" sz="2400" b="0" i="0">
                <a:effectLst/>
              </a:rPr>
            </a:br>
            <a:endParaRPr lang="nb-NO" sz="24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FBE45-BFBC-456D-A15A-51D5728CA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76167"/>
            <a:ext cx="4038600" cy="2545556"/>
          </a:xfrm>
        </p:spPr>
        <p:txBody>
          <a:bodyPr>
            <a:normAutofit/>
          </a:bodyPr>
          <a:lstStyle/>
          <a:p>
            <a:pPr rtl="0" fontAlgn="base">
              <a:lnSpc>
                <a:spcPct val="90000"/>
              </a:lnSpc>
            </a:pPr>
            <a:r>
              <a:rPr lang="nb-NO" sz="1800" b="0" i="0">
                <a:effectLst/>
              </a:rPr>
              <a:t>Ved lengre fravær på grunn av at elever er i risikogruppen eller har foreldre i risikogruppen, vil skolen legger til rette for studiearbeid hjemmefra.  I slike tilfeller må det foreligge legeerklæring.  </a:t>
            </a:r>
            <a:br>
              <a:rPr lang="nb-NO" sz="1800" b="0" i="0">
                <a:effectLst/>
              </a:rPr>
            </a:br>
            <a:endParaRPr lang="nb-NO" sz="1800" b="0" i="0">
              <a:effectLst/>
            </a:endParaRPr>
          </a:p>
          <a:p>
            <a:pPr rtl="0" fontAlgn="base">
              <a:lnSpc>
                <a:spcPct val="90000"/>
              </a:lnSpc>
            </a:pPr>
            <a:r>
              <a:rPr lang="nb-NO" sz="1800"/>
              <a:t>Ta kontakt med kontaktlærer, trinnleder eller rådgiver</a:t>
            </a:r>
            <a:endParaRPr lang="nb-NO" sz="1800" b="0" i="0">
              <a:effectLst/>
            </a:endParaRPr>
          </a:p>
          <a:p>
            <a:pPr>
              <a:lnSpc>
                <a:spcPct val="90000"/>
              </a:lnSpc>
            </a:pPr>
            <a:endParaRPr lang="nb-NO" sz="1800"/>
          </a:p>
        </p:txBody>
      </p:sp>
      <p:pic>
        <p:nvPicPr>
          <p:cNvPr id="1028" name="Picture 4" descr="Moss Avis - Framtiden er mer frihet i skolen">
            <a:extLst>
              <a:ext uri="{FF2B5EF4-FFF2-40B4-BE49-F238E27FC236}">
                <a16:creationId xmlns:a16="http://schemas.microsoft.com/office/drawing/2014/main" id="{B32D87D7-70FB-4864-BF10-2DE9EE943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" r="5" b="544"/>
          <a:stretch/>
        </p:blipFill>
        <p:spPr bwMode="auto">
          <a:xfrm>
            <a:off x="4648200" y="1376167"/>
            <a:ext cx="4038600" cy="254555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033744-8EBF-44E0-82F5-D82048CF4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67D4AF2E-2F72-49CA-9A68-8C3B6AC0014B}" type="slidenum">
              <a:rPr lang="nb-NO" altLang="nb-NO" sz="13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12</a:t>
            </a:fld>
            <a:endParaRPr lang="nb-NO" altLang="nb-NO" sz="1300"/>
          </a:p>
        </p:txBody>
      </p:sp>
    </p:spTree>
    <p:extLst>
      <p:ext uri="{BB962C8B-B14F-4D97-AF65-F5344CB8AC3E}">
        <p14:creationId xmlns:p14="http://schemas.microsoft.com/office/powerpoint/2010/main" val="493249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778DA6-177F-AB40-8304-51C870AAF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9208"/>
            <a:ext cx="8229600" cy="662635"/>
          </a:xfrm>
        </p:spPr>
        <p:txBody>
          <a:bodyPr/>
          <a:lstStyle/>
          <a:p>
            <a:r>
              <a:rPr lang="nb-NO" sz="2800" b="1">
                <a:solidFill>
                  <a:srgbClr val="000090"/>
                </a:solidFill>
                <a:latin typeface="Calibri" pitchFamily="34" charset="0"/>
                <a:ea typeface="ＭＳ Ｐゴシック" pitchFamily="-32" charset="-128"/>
                <a:cs typeface="+mn-cs"/>
              </a:rPr>
              <a:t>Undervisning - korona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4A92AEF-14C5-7845-8A10-E426EC1A9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4"/>
            <a:ext cx="4733109" cy="3394472"/>
          </a:xfrm>
        </p:spPr>
        <p:txBody>
          <a:bodyPr/>
          <a:lstStyle/>
          <a:p>
            <a:r>
              <a:rPr lang="nb-NO" sz="2400"/>
              <a:t>Hva når elever er hjemme?</a:t>
            </a:r>
          </a:p>
          <a:p>
            <a:pPr lvl="1"/>
            <a:r>
              <a:rPr lang="nb-NO" sz="2000"/>
              <a:t>Følg med på Teams/ OneNote</a:t>
            </a:r>
          </a:p>
          <a:p>
            <a:pPr lvl="1"/>
            <a:r>
              <a:rPr lang="nb-NO" sz="2000"/>
              <a:t>Ta kontakt med faglærer</a:t>
            </a:r>
          </a:p>
          <a:p>
            <a:pPr lvl="1"/>
            <a:r>
              <a:rPr lang="nb-NO" sz="2000"/>
              <a:t>Krever selvstendig arbeid</a:t>
            </a:r>
            <a:br>
              <a:rPr lang="nb-NO" sz="2000"/>
            </a:br>
            <a:endParaRPr lang="nb-NO" sz="2000"/>
          </a:p>
          <a:p>
            <a:r>
              <a:rPr lang="nb-NO" sz="2400"/>
              <a:t>Hva når lærere er hjemme?</a:t>
            </a:r>
          </a:p>
          <a:p>
            <a:pPr lvl="1"/>
            <a:r>
              <a:rPr lang="nb-NO" sz="2000"/>
              <a:t>Hovedregel er at vikar settes inn</a:t>
            </a:r>
          </a:p>
          <a:p>
            <a:pPr lvl="1"/>
            <a:r>
              <a:rPr lang="nb-NO" sz="2000"/>
              <a:t>Lærere gjennomfører undervisning via Teams</a:t>
            </a:r>
          </a:p>
        </p:txBody>
      </p:sp>
      <p:pic>
        <p:nvPicPr>
          <p:cNvPr id="7170" name="Picture 2" descr="Høie advarer mot å la meteren krympe - adressa.no">
            <a:extLst>
              <a:ext uri="{FF2B5EF4-FFF2-40B4-BE49-F238E27FC236}">
                <a16:creationId xmlns:a16="http://schemas.microsoft.com/office/drawing/2014/main" id="{06480EEE-140C-1A4B-9BCB-29F6B4F984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4" r="2287"/>
          <a:stretch/>
        </p:blipFill>
        <p:spPr bwMode="auto">
          <a:xfrm>
            <a:off x="5558892" y="868428"/>
            <a:ext cx="2865120" cy="182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Risikovurdering Koronaviruset - Nyheter - Fræna VGS">
            <a:extLst>
              <a:ext uri="{FF2B5EF4-FFF2-40B4-BE49-F238E27FC236}">
                <a16:creationId xmlns:a16="http://schemas.microsoft.com/office/drawing/2014/main" id="{380C1245-9881-E04B-956E-F045F08740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B344571-A413-294A-B097-459E77616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8892" y="3069398"/>
            <a:ext cx="1956605" cy="1525228"/>
          </a:xfrm>
          <a:prstGeom prst="rect">
            <a:avLst/>
          </a:prstGeom>
        </p:spPr>
      </p:pic>
      <p:pic>
        <p:nvPicPr>
          <p:cNvPr id="7176" name="Picture 8" descr="antibac Hånddesinfeksjon 85% 600ml pumpe | Staples®">
            <a:extLst>
              <a:ext uri="{FF2B5EF4-FFF2-40B4-BE49-F238E27FC236}">
                <a16:creationId xmlns:a16="http://schemas.microsoft.com/office/drawing/2014/main" id="{CF67FEFA-8DAA-0E45-B50D-9995C8EA08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6" r="31206"/>
          <a:stretch/>
        </p:blipFill>
        <p:spPr bwMode="auto">
          <a:xfrm>
            <a:off x="7637803" y="2751247"/>
            <a:ext cx="786209" cy="209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0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67CD14-C69C-4728-9056-FB61BB174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9633"/>
            <a:ext cx="8229600" cy="723595"/>
          </a:xfrm>
        </p:spPr>
        <p:txBody>
          <a:bodyPr/>
          <a:lstStyle/>
          <a:p>
            <a:r>
              <a:rPr lang="nb-NO" sz="2800" b="1">
                <a:solidFill>
                  <a:srgbClr val="000090"/>
                </a:solidFill>
                <a:latin typeface="Calibri" pitchFamily="34" charset="0"/>
                <a:ea typeface="ＭＳ Ｐゴシック" pitchFamily="-32" charset="-128"/>
                <a:cs typeface="+mn-cs"/>
              </a:rPr>
              <a:t>VIP-makkerskap  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6143BEE-C593-47DB-A3BE-E58EAE96B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38151"/>
            <a:ext cx="8229600" cy="3656472"/>
          </a:xfrm>
        </p:spPr>
        <p:txBody>
          <a:bodyPr/>
          <a:lstStyle/>
          <a:p>
            <a:r>
              <a:rPr lang="nb-NO" sz="2000" b="1">
                <a:latin typeface="Arial" panose="020B0604020202020204" pitchFamily="34" charset="0"/>
              </a:rPr>
              <a:t>M</a:t>
            </a:r>
            <a:r>
              <a:rPr lang="nb-NO" sz="2000" b="1" u="none" strike="noStrike">
                <a:effectLst/>
                <a:latin typeface="Arial" panose="020B0604020202020204" pitchFamily="34" charset="0"/>
              </a:rPr>
              <a:t>ålsettingen</a:t>
            </a:r>
            <a:endParaRPr lang="nb-NO" sz="2000" u="none" strike="noStrike">
              <a:effectLst/>
              <a:latin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nb-NO" sz="2000" u="none" strike="noStrike">
                <a:effectLst/>
                <a:latin typeface="Arial" panose="020B0604020202020204" pitchFamily="34" charset="0"/>
              </a:rPr>
              <a:t>å skape inkluderende klassemiljø der færre elever opplever at de faller utenfor. </a:t>
            </a:r>
            <a:endParaRPr lang="nb-NO" sz="1800" u="none" strike="noStrike">
              <a:effectLst/>
              <a:latin typeface="Arial" panose="020B0604020202020204" pitchFamily="34" charset="0"/>
            </a:endParaRPr>
          </a:p>
          <a:p>
            <a:endParaRPr lang="nb-NO" sz="1800" u="none" strike="noStrike">
              <a:effectLst/>
              <a:latin typeface="Arial" panose="020B0604020202020204" pitchFamily="34" charset="0"/>
            </a:endParaRPr>
          </a:p>
          <a:p>
            <a:r>
              <a:rPr lang="nb-NO" sz="2000" b="1" u="none" strike="noStrike">
                <a:effectLst/>
                <a:latin typeface="Arial" panose="020B0604020202020204" pitchFamily="34" charset="0"/>
              </a:rPr>
              <a:t>VIP-makkerskap skal bidra til</a:t>
            </a:r>
          </a:p>
          <a:p>
            <a:pPr lvl="1"/>
            <a:r>
              <a:rPr lang="nb-NO" sz="1800" u="none" strike="noStrike">
                <a:effectLst/>
                <a:latin typeface="Arial" panose="020B0604020202020204" pitchFamily="34" charset="0"/>
              </a:rPr>
              <a:t>en mykere overgang fra ungdomsskole til videregående skole </a:t>
            </a:r>
          </a:p>
          <a:p>
            <a:pPr lvl="1"/>
            <a:r>
              <a:rPr lang="nb-NO" sz="1800" u="none" strike="noStrike">
                <a:effectLst/>
                <a:latin typeface="Arial" panose="020B0604020202020204" pitchFamily="34" charset="0"/>
              </a:rPr>
              <a:t>at elevene skal bli kjent med flere i klassen </a:t>
            </a:r>
          </a:p>
          <a:p>
            <a:pPr lvl="1"/>
            <a:r>
              <a:rPr lang="nb-NO" sz="1800" u="none" strike="noStrike">
                <a:effectLst/>
                <a:latin typeface="Arial" panose="020B0604020202020204" pitchFamily="34" charset="0"/>
              </a:rPr>
              <a:t>å skape et tettere og tryggere klassemiljø tidlig  </a:t>
            </a:r>
          </a:p>
          <a:p>
            <a:pPr lvl="1"/>
            <a:r>
              <a:rPr lang="nb-NO" sz="1800" u="none" strike="noStrike">
                <a:effectLst/>
                <a:latin typeface="Arial" panose="020B0604020202020204" pitchFamily="34" charset="0"/>
              </a:rPr>
              <a:t>å øke elevers sosiale kompetanse </a:t>
            </a:r>
          </a:p>
          <a:p>
            <a:pPr lvl="1"/>
            <a:r>
              <a:rPr lang="nb-NO" sz="1800" u="none" strike="noStrike">
                <a:effectLst/>
                <a:latin typeface="Arial" panose="020B0604020202020204" pitchFamily="34" charset="0"/>
              </a:rPr>
              <a:t>å skape gode arbeidsrelasjoner som øker læringstrykket</a:t>
            </a:r>
            <a:endParaRPr lang="nb-NO" sz="1600" u="none" strike="noStrike">
              <a:effectLst/>
              <a:latin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nb-NO" sz="1800">
                <a:hlinkClick r:id="rId3"/>
              </a:rPr>
              <a:t>https://vestreviken.no/skoleprogrammet-vip</a:t>
            </a:r>
            <a:r>
              <a:rPr lang="nb-NO" sz="1800"/>
              <a:t> </a:t>
            </a:r>
          </a:p>
        </p:txBody>
      </p:sp>
      <p:sp>
        <p:nvSpPr>
          <p:cNvPr id="4" name="AutoShape 2" descr="Vestre Viken">
            <a:hlinkClick r:id="rId4"/>
            <a:extLst>
              <a:ext uri="{FF2B5EF4-FFF2-40B4-BE49-F238E27FC236}">
                <a16:creationId xmlns:a16="http://schemas.microsoft.com/office/drawing/2014/main" id="{C75A20CA-AD60-477F-860D-B4A6D213A5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955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VIP-makkerskap">
            <a:extLst>
              <a:ext uri="{FF2B5EF4-FFF2-40B4-BE49-F238E27FC236}">
                <a16:creationId xmlns:a16="http://schemas.microsoft.com/office/drawing/2014/main" id="{44C51EC4-DC97-DA48-98BE-189B5CF41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68" y="1063228"/>
            <a:ext cx="3174120" cy="317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B3C41397-0077-4CF9-9406-A6E3D68F9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87" y="983089"/>
            <a:ext cx="5129642" cy="3394472"/>
          </a:xfrm>
        </p:spPr>
        <p:txBody>
          <a:bodyPr/>
          <a:lstStyle/>
          <a:p>
            <a:r>
              <a:rPr lang="nb-NO" sz="1800"/>
              <a:t>Makkerne sitter ved siden av hverandre i alle timer der klassen er samlet</a:t>
            </a:r>
          </a:p>
          <a:p>
            <a:r>
              <a:rPr lang="nb-NO" sz="1800"/>
              <a:t>Makkerne hilser på hverandre når de treffes og er oppmerksom på hvordan den andre har det.</a:t>
            </a:r>
          </a:p>
          <a:p>
            <a:r>
              <a:rPr lang="nb-NO" sz="1800"/>
              <a:t>I timene kan lærer be elevene jobbe sammen i makkerpar eller makkergruppe.</a:t>
            </a:r>
          </a:p>
          <a:p>
            <a:r>
              <a:rPr lang="nb-NO" sz="1800"/>
              <a:t>En makkergruppe består av to makkerpar.</a:t>
            </a:r>
            <a:endParaRPr lang="en-US" sz="1800"/>
          </a:p>
          <a:p>
            <a:r>
              <a:rPr lang="nb-NO" sz="1800"/>
              <a:t>Makkerbytte </a:t>
            </a:r>
            <a:r>
              <a:rPr lang="nb-NO" sz="1800" err="1"/>
              <a:t>ca</a:t>
            </a:r>
            <a:r>
              <a:rPr lang="nb-NO" sz="1800"/>
              <a:t> hver 4.uke i kontaktlærertime.</a:t>
            </a:r>
          </a:p>
          <a:p>
            <a:r>
              <a:rPr lang="nb-NO" sz="1800"/>
              <a:t>Oppgaver for å bygge relasjoner ved hvert bytte. </a:t>
            </a:r>
            <a:endParaRPr lang="en-US" sz="1800"/>
          </a:p>
          <a:p>
            <a:r>
              <a:rPr lang="nb-NO" sz="1800"/>
              <a:t>Varighet frem til jul, kan forlenges</a:t>
            </a:r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5241C115-8763-4436-9C9B-63DCF00B0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4077"/>
            <a:ext cx="8229600" cy="719151"/>
          </a:xfrm>
        </p:spPr>
        <p:txBody>
          <a:bodyPr/>
          <a:lstStyle/>
          <a:p>
            <a:r>
              <a:rPr lang="nb-NO" sz="2800" b="1">
                <a:solidFill>
                  <a:srgbClr val="000090"/>
                </a:solidFill>
                <a:latin typeface="Calibri" pitchFamily="34" charset="0"/>
                <a:ea typeface="ＭＳ Ｐゴシック" pitchFamily="-32" charset="-128"/>
                <a:cs typeface="+mn-cs"/>
              </a:rPr>
              <a:t>Hva gjør vi?</a:t>
            </a:r>
          </a:p>
        </p:txBody>
      </p:sp>
    </p:spTree>
    <p:extLst>
      <p:ext uri="{BB962C8B-B14F-4D97-AF65-F5344CB8AC3E}">
        <p14:creationId xmlns:p14="http://schemas.microsoft.com/office/powerpoint/2010/main" val="410757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0E2781-2FA5-4814-9ABB-D055227D1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91" y="601398"/>
            <a:ext cx="4949271" cy="668579"/>
          </a:xfrm>
        </p:spPr>
        <p:txBody>
          <a:bodyPr>
            <a:noAutofit/>
          </a:bodyPr>
          <a:lstStyle/>
          <a:p>
            <a:r>
              <a:rPr lang="nb-NO" sz="2800" b="1">
                <a:solidFill>
                  <a:srgbClr val="000090"/>
                </a:solidFill>
                <a:latin typeface="Calibri" pitchFamily="34" charset="0"/>
                <a:ea typeface="ＭＳ Ｐゴシック" pitchFamily="-32" charset="-128"/>
                <a:cs typeface="+mn-cs"/>
              </a:rPr>
              <a:t>Rådgivingstjenesten ved skolen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B90CB37-CC69-4135-A733-581F4B89A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7931" y="1269977"/>
            <a:ext cx="3979563" cy="3254397"/>
          </a:xfrm>
        </p:spPr>
        <p:txBody>
          <a:bodyPr anchor="ctr">
            <a:normAutofit lnSpcReduction="10000"/>
          </a:bodyPr>
          <a:lstStyle/>
          <a:p>
            <a:r>
              <a:rPr lang="nb-NO" sz="1800">
                <a:solidFill>
                  <a:srgbClr val="000000"/>
                </a:solidFill>
              </a:rPr>
              <a:t>Skolens tre rådgivere:</a:t>
            </a:r>
          </a:p>
          <a:p>
            <a:pPr lvl="1"/>
            <a:r>
              <a:rPr lang="nb-NO">
                <a:solidFill>
                  <a:srgbClr val="000000"/>
                </a:solidFill>
              </a:rPr>
              <a:t>Anita Skribeland</a:t>
            </a:r>
          </a:p>
          <a:p>
            <a:pPr lvl="1"/>
            <a:r>
              <a:rPr lang="nb-NO">
                <a:solidFill>
                  <a:srgbClr val="000000"/>
                </a:solidFill>
              </a:rPr>
              <a:t>Gunhild B Nybø</a:t>
            </a:r>
          </a:p>
          <a:p>
            <a:pPr lvl="1"/>
            <a:r>
              <a:rPr lang="nb-NO">
                <a:solidFill>
                  <a:srgbClr val="000000"/>
                </a:solidFill>
              </a:rPr>
              <a:t>Trond Magne</a:t>
            </a:r>
          </a:p>
          <a:p>
            <a:pPr lvl="1"/>
            <a:endParaRPr lang="nb-NO">
              <a:solidFill>
                <a:srgbClr val="000000"/>
              </a:solidFill>
            </a:endParaRPr>
          </a:p>
          <a:p>
            <a:r>
              <a:rPr lang="nb-NO" sz="1800">
                <a:solidFill>
                  <a:srgbClr val="000000"/>
                </a:solidFill>
              </a:rPr>
              <a:t>Yrkesveiledning og </a:t>
            </a:r>
            <a:r>
              <a:rPr lang="nb-NO" sz="1800" err="1">
                <a:solidFill>
                  <a:srgbClr val="000000"/>
                </a:solidFill>
              </a:rPr>
              <a:t>sosialpedagogisk</a:t>
            </a:r>
            <a:r>
              <a:rPr lang="nb-NO" sz="1800">
                <a:solidFill>
                  <a:srgbClr val="000000"/>
                </a:solidFill>
              </a:rPr>
              <a:t> rådgiving</a:t>
            </a:r>
          </a:p>
          <a:p>
            <a:endParaRPr lang="nb-NO" sz="1800">
              <a:solidFill>
                <a:srgbClr val="000000"/>
              </a:solidFill>
            </a:endParaRPr>
          </a:p>
          <a:p>
            <a:r>
              <a:rPr lang="nb-NO" sz="1800">
                <a:solidFill>
                  <a:srgbClr val="000000"/>
                </a:solidFill>
              </a:rPr>
              <a:t>Kontaktinfo på skolens hjemmeside</a:t>
            </a:r>
          </a:p>
        </p:txBody>
      </p:sp>
      <p:pic>
        <p:nvPicPr>
          <p:cNvPr id="1028" name="Picture 4" descr="Utdanningsvalg">
            <a:extLst>
              <a:ext uri="{FF2B5EF4-FFF2-40B4-BE49-F238E27FC236}">
                <a16:creationId xmlns:a16="http://schemas.microsoft.com/office/drawing/2014/main" id="{868DB824-3343-D143-9752-8F43232EE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6757"/>
            <a:ext cx="4857103" cy="251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12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>
            <a:extLst>
              <a:ext uri="{FF2B5EF4-FFF2-40B4-BE49-F238E27FC236}">
                <a16:creationId xmlns:a16="http://schemas.microsoft.com/office/drawing/2014/main" id="{0B860329-AB6F-4BCB-A4B2-8F168E2EA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971550"/>
            <a:ext cx="499110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8527" tIns="39263" rIns="78527" bIns="3926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nb-NO" b="1">
                <a:solidFill>
                  <a:srgbClr val="FFFFFF"/>
                </a:solidFill>
                <a:ea typeface="+mn-ea"/>
              </a:rPr>
              <a:t> </a:t>
            </a:r>
            <a:endParaRPr lang="nb-NO" b="1">
              <a:solidFill>
                <a:prstClr val="black"/>
              </a:solidFill>
              <a:ea typeface="+mn-ea"/>
            </a:endParaRP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F08322E9-1075-4FD9-AB32-FC7DA907F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075768"/>
            <a:ext cx="8424862" cy="332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8527" tIns="39263" rIns="78527" bIns="3926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nb-NO" sz="2000">
                <a:solidFill>
                  <a:prstClr val="black"/>
                </a:solidFill>
                <a:ea typeface="+mn-ea"/>
              </a:rPr>
              <a:t>Gi elevene råd og informasjon om skole, programområde og programfag. (YOU )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nb-NO" sz="2000">
                <a:solidFill>
                  <a:prstClr val="black"/>
                </a:solidFill>
                <a:ea typeface="+mn-ea"/>
              </a:rPr>
              <a:t>Informere om utdanningsmuligheter etter videregående skole, orientering om høgskoler og universiteter. Yrkesorientering.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nb-NO" sz="2000">
                <a:solidFill>
                  <a:prstClr val="black"/>
                </a:solidFill>
                <a:ea typeface="+mn-ea"/>
              </a:rPr>
              <a:t>Hjelpe elever med sosiale og psykiske problemer i forbindelse med skole eller hjemmemiljø. (SOS )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nb-NO" sz="2000">
                <a:solidFill>
                  <a:prstClr val="black"/>
                </a:solidFill>
                <a:ea typeface="+mn-ea"/>
              </a:rPr>
              <a:t>Hjelpe med å legge til rette for elever med faglige vansker og fysiske /psykiske funksjonshemninger.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nb-NO" sz="1400">
              <a:solidFill>
                <a:prstClr val="black"/>
              </a:solidFill>
              <a:ea typeface="+mn-ea"/>
            </a:endParaRP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28B076FF-5F8A-4257-A3AF-964717C58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300" y="230700"/>
            <a:ext cx="6337300" cy="57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8527" tIns="39263" rIns="78527" bIns="3926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nb-NO" sz="3200" b="1">
                <a:solidFill>
                  <a:srgbClr val="000090"/>
                </a:solidFill>
                <a:latin typeface="Calibri" pitchFamily="34" charset="0"/>
                <a:ea typeface="ＭＳ Ｐゴシック" pitchFamily="-32" charset="-128"/>
              </a:rPr>
              <a:t>Rådgivers</a:t>
            </a:r>
            <a:r>
              <a:rPr lang="nb-NO" sz="3200">
                <a:solidFill>
                  <a:prstClr val="black"/>
                </a:solidFill>
                <a:ea typeface="+mn-ea"/>
              </a:rPr>
              <a:t> </a:t>
            </a:r>
            <a:r>
              <a:rPr lang="nb-NO" sz="3200" b="1">
                <a:solidFill>
                  <a:srgbClr val="000090"/>
                </a:solidFill>
                <a:latin typeface="Calibri" pitchFamily="34" charset="0"/>
                <a:ea typeface="ＭＳ Ｐゴシック" pitchFamily="-32" charset="-128"/>
              </a:rPr>
              <a:t>oppgaver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B8ABBD-330F-E646-8E57-B73813E0B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9737"/>
            <a:ext cx="8229600" cy="663492"/>
          </a:xfrm>
        </p:spPr>
        <p:txBody>
          <a:bodyPr/>
          <a:lstStyle/>
          <a:p>
            <a:r>
              <a:rPr lang="nb-NO" altLang="nb-NO" sz="3200" b="1">
                <a:solidFill>
                  <a:srgbClr val="000090"/>
                </a:solidFill>
                <a:latin typeface="Calibri" pitchFamily="34" charset="0"/>
                <a:ea typeface="ＭＳ Ｐゴシック" pitchFamily="-32" charset="-128"/>
                <a:cs typeface="+mn-cs"/>
              </a:rPr>
              <a:t>Pedagogisk Psykologisk Tjeneste</a:t>
            </a:r>
            <a:br>
              <a:rPr lang="nb-NO" altLang="nb-NO" b="1">
                <a:solidFill>
                  <a:srgbClr val="000090"/>
                </a:solidFill>
                <a:latin typeface="Calibri" panose="020F0502020204030204" pitchFamily="34" charset="0"/>
              </a:rPr>
            </a:b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835CE85-E38D-0E4D-B9DE-BB284F634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67211"/>
            <a:ext cx="8229599" cy="479822"/>
          </a:xfrm>
        </p:spPr>
        <p:txBody>
          <a:bodyPr/>
          <a:lstStyle/>
          <a:p>
            <a:r>
              <a:rPr lang="nb-NO" sz="2000" b="0">
                <a:solidFill>
                  <a:prstClr val="black"/>
                </a:solidFill>
              </a:rPr>
              <a:t>PPT- kontoret er et sted der elever i videregående skole kan få hjelp med personlige, sosiale eller skolemessige vansker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8B343B6-07C2-6746-BED6-0C5FBD9D9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51016"/>
            <a:ext cx="3008811" cy="2443605"/>
          </a:xfrm>
        </p:spPr>
        <p:txBody>
          <a:bodyPr/>
          <a:lstStyle/>
          <a:p>
            <a:pPr marL="0" indent="0">
              <a:buNone/>
            </a:pPr>
            <a:r>
              <a:rPr lang="nb-NO" sz="2000"/>
              <a:t>Eksempler:</a:t>
            </a:r>
          </a:p>
          <a:p>
            <a:r>
              <a:rPr lang="nb-NO" sz="2000"/>
              <a:t>Mistrivsel</a:t>
            </a:r>
          </a:p>
          <a:p>
            <a:r>
              <a:rPr lang="nb-NO" sz="2000"/>
              <a:t>Lærevansker</a:t>
            </a:r>
          </a:p>
          <a:p>
            <a:r>
              <a:rPr lang="nb-NO" sz="2000"/>
              <a:t>Fagvansker</a:t>
            </a:r>
          </a:p>
          <a:p>
            <a:r>
              <a:rPr lang="nb-NO" sz="2000"/>
              <a:t>Mobbing</a:t>
            </a:r>
          </a:p>
          <a:p>
            <a:r>
              <a:rPr lang="nb-NO" sz="2000"/>
              <a:t>Kriser og sorg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9A50374-CF47-D041-97C0-DE2255A031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338747" y="2571749"/>
            <a:ext cx="3214453" cy="2022872"/>
          </a:xfrm>
        </p:spPr>
        <p:txBody>
          <a:bodyPr/>
          <a:lstStyle/>
          <a:p>
            <a:r>
              <a:rPr lang="nb-NO" sz="2000"/>
              <a:t>Spiseproblemer</a:t>
            </a:r>
          </a:p>
          <a:p>
            <a:r>
              <a:rPr lang="nb-NO" sz="2000"/>
              <a:t>Familieproblemer</a:t>
            </a:r>
          </a:p>
          <a:p>
            <a:r>
              <a:rPr lang="nb-NO" sz="2000"/>
              <a:t>Søvnproblemer</a:t>
            </a:r>
          </a:p>
          <a:p>
            <a:r>
              <a:rPr lang="nb-NO" sz="2000"/>
              <a:t>Rus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44C2DB5-211D-BA4F-BB70-0458AB45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9B434-C373-4C1E-9090-27634F299AAE}" type="slidenum">
              <a:rPr lang="nb-NO" altLang="nb-NO" smtClean="0"/>
              <a:pPr>
                <a:defRPr/>
              </a:pPr>
              <a:t>18</a:t>
            </a:fld>
            <a:endParaRPr lang="nb-NO" altLang="nb-NO"/>
          </a:p>
        </p:txBody>
      </p:sp>
      <p:pic>
        <p:nvPicPr>
          <p:cNvPr id="8" name="Picture 2" descr="Månedens rettighet: En god sakkyndig vurdering : Akershus Fylkeslag">
            <a:extLst>
              <a:ext uri="{FF2B5EF4-FFF2-40B4-BE49-F238E27FC236}">
                <a16:creationId xmlns:a16="http://schemas.microsoft.com/office/drawing/2014/main" id="{05003F02-E6B6-A649-9C07-BF4BABE3B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4700">
            <a:off x="6034809" y="2816535"/>
            <a:ext cx="34417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609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tel 1">
            <a:extLst>
              <a:ext uri="{FF2B5EF4-FFF2-40B4-BE49-F238E27FC236}">
                <a16:creationId xmlns:a16="http://schemas.microsoft.com/office/drawing/2014/main" id="{A3EE2B16-FAD8-4FF3-823D-2D651B33F47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74469"/>
            <a:ext cx="8229600" cy="6891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z="3200" b="1">
                <a:solidFill>
                  <a:srgbClr val="000090"/>
                </a:solidFill>
                <a:latin typeface="Calibri" pitchFamily="34" charset="0"/>
                <a:ea typeface="ＭＳ Ｐゴシック" pitchFamily="-32" charset="-128"/>
                <a:cs typeface="+mn-cs"/>
              </a:rPr>
              <a:t>Helsesykepleier</a:t>
            </a:r>
          </a:p>
        </p:txBody>
      </p:sp>
      <p:pic>
        <p:nvPicPr>
          <p:cNvPr id="105475" name="Plassholder for innhold 4">
            <a:extLst>
              <a:ext uri="{FF2B5EF4-FFF2-40B4-BE49-F238E27FC236}">
                <a16:creationId xmlns:a16="http://schemas.microsoft.com/office/drawing/2014/main" id="{3BD75FFD-3779-46F1-9614-62CFFDEA4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1203325"/>
            <a:ext cx="2709863" cy="1033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Rektangel 5">
            <a:extLst>
              <a:ext uri="{FF2B5EF4-FFF2-40B4-BE49-F238E27FC236}">
                <a16:creationId xmlns:a16="http://schemas.microsoft.com/office/drawing/2014/main" id="{3EE0C254-236F-4AB0-B148-584C5A169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9856" y="1203325"/>
            <a:ext cx="417671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r>
              <a:rPr lang="nb-NO">
                <a:solidFill>
                  <a:srgbClr val="000000"/>
                </a:solidFill>
              </a:rPr>
              <a:t>Helsesykepleier </a:t>
            </a:r>
            <a:r>
              <a:rPr lang="nb-NO" b="1">
                <a:solidFill>
                  <a:srgbClr val="000000"/>
                </a:solidFill>
              </a:rPr>
              <a:t>Beate Haddeland </a:t>
            </a:r>
          </a:p>
          <a:p>
            <a:r>
              <a:rPr lang="nb-NO">
                <a:solidFill>
                  <a:srgbClr val="000000"/>
                </a:solidFill>
                <a:latin typeface="&amp;quot"/>
              </a:rPr>
              <a:t>er på skolen følgende dager:</a:t>
            </a:r>
            <a:br>
              <a:rPr lang="nb-NO">
                <a:solidFill>
                  <a:srgbClr val="000000"/>
                </a:solidFill>
              </a:rPr>
            </a:br>
            <a:r>
              <a:rPr lang="nb-NO">
                <a:solidFill>
                  <a:srgbClr val="000000"/>
                </a:solidFill>
                <a:latin typeface="apercu"/>
              </a:rPr>
              <a:t>Tirsdag </a:t>
            </a:r>
            <a:r>
              <a:rPr lang="nb-NO" err="1">
                <a:solidFill>
                  <a:srgbClr val="000000"/>
                </a:solidFill>
                <a:latin typeface="apercu"/>
              </a:rPr>
              <a:t>kl</a:t>
            </a:r>
            <a:r>
              <a:rPr lang="nb-NO">
                <a:solidFill>
                  <a:srgbClr val="000000"/>
                </a:solidFill>
                <a:latin typeface="apercu"/>
              </a:rPr>
              <a:t> 08.30-11.30</a:t>
            </a:r>
            <a:br>
              <a:rPr lang="nb-NO">
                <a:solidFill>
                  <a:srgbClr val="000000"/>
                </a:solidFill>
              </a:rPr>
            </a:br>
            <a:r>
              <a:rPr lang="nb-NO">
                <a:solidFill>
                  <a:srgbClr val="000000"/>
                </a:solidFill>
                <a:latin typeface="apercu"/>
              </a:rPr>
              <a:t>Onsdag </a:t>
            </a:r>
            <a:r>
              <a:rPr lang="nb-NO" err="1">
                <a:solidFill>
                  <a:srgbClr val="000000"/>
                </a:solidFill>
                <a:latin typeface="apercu"/>
              </a:rPr>
              <a:t>kl</a:t>
            </a:r>
            <a:r>
              <a:rPr lang="nb-NO">
                <a:solidFill>
                  <a:srgbClr val="000000"/>
                </a:solidFill>
                <a:latin typeface="apercu"/>
              </a:rPr>
              <a:t> 08.30-14.30</a:t>
            </a:r>
            <a:br>
              <a:rPr lang="nb-NO">
                <a:solidFill>
                  <a:srgbClr val="000000"/>
                </a:solidFill>
              </a:rPr>
            </a:br>
            <a:r>
              <a:rPr lang="nb-NO">
                <a:solidFill>
                  <a:srgbClr val="000000"/>
                </a:solidFill>
                <a:latin typeface="apercu"/>
              </a:rPr>
              <a:t>Torsdag </a:t>
            </a:r>
            <a:r>
              <a:rPr lang="nb-NO" err="1">
                <a:solidFill>
                  <a:srgbClr val="000000"/>
                </a:solidFill>
                <a:latin typeface="apercu"/>
              </a:rPr>
              <a:t>kl</a:t>
            </a:r>
            <a:r>
              <a:rPr lang="nb-NO">
                <a:solidFill>
                  <a:srgbClr val="000000"/>
                </a:solidFill>
                <a:latin typeface="apercu"/>
              </a:rPr>
              <a:t> 08.30-14.30</a:t>
            </a:r>
            <a:br>
              <a:rPr lang="nb-NO">
                <a:solidFill>
                  <a:srgbClr val="000000"/>
                </a:solidFill>
              </a:rPr>
            </a:br>
            <a:r>
              <a:rPr lang="nb-NO">
                <a:solidFill>
                  <a:srgbClr val="000000"/>
                </a:solidFill>
                <a:latin typeface="apercu"/>
              </a:rPr>
              <a:t>Fredag </a:t>
            </a:r>
            <a:r>
              <a:rPr lang="nb-NO" err="1">
                <a:solidFill>
                  <a:srgbClr val="000000"/>
                </a:solidFill>
                <a:latin typeface="apercu"/>
              </a:rPr>
              <a:t>kl</a:t>
            </a:r>
            <a:r>
              <a:rPr lang="nb-NO">
                <a:solidFill>
                  <a:srgbClr val="000000"/>
                </a:solidFill>
                <a:latin typeface="apercu"/>
              </a:rPr>
              <a:t> 08.30-11.30</a:t>
            </a:r>
          </a:p>
          <a:p>
            <a:endParaRPr lang="nb-NO">
              <a:solidFill>
                <a:srgbClr val="000000"/>
              </a:solidFill>
            </a:endParaRPr>
          </a:p>
          <a:p>
            <a:endParaRPr lang="nb-NO">
              <a:solidFill>
                <a:srgbClr val="000000"/>
              </a:solidFill>
            </a:endParaRPr>
          </a:p>
          <a:p>
            <a:r>
              <a:rPr lang="nb-NO">
                <a:solidFill>
                  <a:srgbClr val="000000"/>
                </a:solidFill>
              </a:rPr>
              <a:t>Råd eller veiledning knyttet til seksuell, fysisk eller psykisk helse</a:t>
            </a:r>
          </a:p>
          <a:p>
            <a:endParaRPr lang="nb-NO">
              <a:solidFill>
                <a:srgbClr val="000000"/>
              </a:solidFill>
            </a:endParaRPr>
          </a:p>
          <a:p>
            <a:r>
              <a:rPr lang="nb-NO">
                <a:solidFill>
                  <a:srgbClr val="000000"/>
                </a:solidFill>
              </a:rPr>
              <a:t>Kontaktinfo på skolens hjemmeside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1F20153D-EF81-E845-8DBC-1580C25C4CA8}"/>
              </a:ext>
            </a:extLst>
          </p:cNvPr>
          <p:cNvSpPr txBox="1"/>
          <p:nvPr/>
        </p:nvSpPr>
        <p:spPr>
          <a:xfrm>
            <a:off x="548640" y="3718461"/>
            <a:ext cx="3535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altLang="nb-NO" sz="1400" b="1"/>
              <a:t>Nytorget</a:t>
            </a:r>
          </a:p>
          <a:p>
            <a:r>
              <a:rPr lang="nb-NO" altLang="nb-NO" sz="1400"/>
              <a:t>Åpningstider i skoleåret: </a:t>
            </a:r>
            <a:br>
              <a:rPr lang="nb-NO" altLang="nb-NO" sz="1400">
                <a:cs typeface="Arial"/>
              </a:rPr>
            </a:br>
            <a:r>
              <a:rPr lang="nb-NO" altLang="nb-NO" sz="1400"/>
              <a:t>Tirsdag, onsdag, torsdag: 11.00 - 17. 00</a:t>
            </a:r>
          </a:p>
          <a:p>
            <a:endParaRPr lang="nb-NO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tel 1">
            <a:extLst>
              <a:ext uri="{FF2B5EF4-FFF2-40B4-BE49-F238E27FC236}">
                <a16:creationId xmlns:a16="http://schemas.microsoft.com/office/drawing/2014/main" id="{7ACD540E-D831-41A3-8D19-CF84ECBF9F3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nb-NO" sz="3200" b="1">
                <a:solidFill>
                  <a:srgbClr val="000090"/>
                </a:solidFill>
                <a:ea typeface="ＭＳ Ｐゴシック" pitchFamily="34" charset="-128"/>
                <a:cs typeface="+mn-cs"/>
              </a:rPr>
              <a:t>Kontaktlærere</a:t>
            </a:r>
            <a:r>
              <a:rPr lang="nb-NO" sz="3600"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9FC55A37-0357-AA48-937C-9E3F9CEBEF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480509"/>
              </p:ext>
            </p:extLst>
          </p:nvPr>
        </p:nvGraphicFramePr>
        <p:xfrm>
          <a:off x="457200" y="1200150"/>
          <a:ext cx="82296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440">
                  <a:extLst>
                    <a:ext uri="{9D8B030D-6E8A-4147-A177-3AD203B41FA5}">
                      <a16:colId xmlns:a16="http://schemas.microsoft.com/office/drawing/2014/main" val="33068271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77568137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43583251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511526028"/>
                    </a:ext>
                  </a:extLst>
                </a:gridCol>
                <a:gridCol w="2890664">
                  <a:extLst>
                    <a:ext uri="{9D8B030D-6E8A-4147-A177-3AD203B41FA5}">
                      <a16:colId xmlns:a16="http://schemas.microsoft.com/office/drawing/2014/main" val="1811138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err="1"/>
                        <a:t>Kl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Kontaktlærer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err="1"/>
                        <a:t>Kl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Kontaktlærer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7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/>
                        <a:t>1STA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Grete Falkeid</a:t>
                      </a:r>
                    </a:p>
                    <a:p>
                      <a:r>
                        <a:rPr lang="nb-NO"/>
                        <a:t>Lene Høiland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/>
                        <a:t>1STF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Hanne Jakobsen</a:t>
                      </a:r>
                    </a:p>
                    <a:p>
                      <a:r>
                        <a:rPr lang="nb-NO"/>
                        <a:t>Ann Kristin Jacobsen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274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/>
                        <a:t>1STB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Fredrik </a:t>
                      </a:r>
                      <a:r>
                        <a:rPr lang="nb-NO" err="1"/>
                        <a:t>Vänskä</a:t>
                      </a:r>
                      <a:endParaRPr lang="nb-NO"/>
                    </a:p>
                    <a:p>
                      <a:r>
                        <a:rPr lang="nb-NO"/>
                        <a:t>Guro Dahlen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/>
                        <a:t>1TID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Svein Ove Høiland</a:t>
                      </a:r>
                    </a:p>
                    <a:p>
                      <a:r>
                        <a:rPr lang="nb-NO"/>
                        <a:t>Asle Tjelta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580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/>
                        <a:t>1STC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Trine </a:t>
                      </a:r>
                      <a:r>
                        <a:rPr lang="nb-NO" err="1"/>
                        <a:t>Nisja</a:t>
                      </a:r>
                      <a:endParaRPr lang="nb-NO"/>
                    </a:p>
                    <a:p>
                      <a:r>
                        <a:rPr lang="nb-NO"/>
                        <a:t>Tove Sødal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/>
                        <a:t>1TMT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Marit Ann </a:t>
                      </a:r>
                      <a:r>
                        <a:rPr lang="nb-NO" err="1"/>
                        <a:t>Boxaspen</a:t>
                      </a:r>
                      <a:endParaRPr lang="nb-NO"/>
                    </a:p>
                    <a:p>
                      <a:r>
                        <a:rPr lang="nb-NO"/>
                        <a:t>Annett </a:t>
                      </a:r>
                      <a:r>
                        <a:rPr lang="nb-NO" err="1"/>
                        <a:t>Titlestad</a:t>
                      </a:r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179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/>
                        <a:t>1STD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Hilde </a:t>
                      </a:r>
                      <a:r>
                        <a:rPr lang="nb-NO" err="1"/>
                        <a:t>Mosand</a:t>
                      </a:r>
                      <a:endParaRPr lang="nb-NO"/>
                    </a:p>
                    <a:p>
                      <a:r>
                        <a:rPr lang="nb-NO"/>
                        <a:t>Trond Idsøe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/>
                        <a:t>1IDA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Hege Mjølsnes </a:t>
                      </a:r>
                    </a:p>
                    <a:p>
                      <a:r>
                        <a:rPr lang="nb-NO"/>
                        <a:t>Tormod Østhus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363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/>
                        <a:t>1STE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Lise Tvedt</a:t>
                      </a:r>
                    </a:p>
                    <a:p>
                      <a:r>
                        <a:rPr lang="nb-NO"/>
                        <a:t>Helene </a:t>
                      </a:r>
                      <a:r>
                        <a:rPr lang="nb-NO" err="1"/>
                        <a:t>Huseland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/>
                        <a:t>1IDB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Christin Beenfeldt</a:t>
                      </a:r>
                    </a:p>
                    <a:p>
                      <a:r>
                        <a:rPr lang="nb-NO"/>
                        <a:t>Olav Vistnes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487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63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3">
            <a:extLst>
              <a:ext uri="{FF2B5EF4-FFF2-40B4-BE49-F238E27FC236}">
                <a16:creationId xmlns:a16="http://schemas.microsoft.com/office/drawing/2014/main" id="{D0693926-B917-49D4-B376-697577A3F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" r="1518" b="95653"/>
          <a:stretch>
            <a:fillRect/>
          </a:stretch>
        </p:blipFill>
        <p:spPr bwMode="auto">
          <a:xfrm>
            <a:off x="0" y="485775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Rectangle 6">
            <a:extLst>
              <a:ext uri="{FF2B5EF4-FFF2-40B4-BE49-F238E27FC236}">
                <a16:creationId xmlns:a16="http://schemas.microsoft.com/office/drawing/2014/main" id="{D3971D1E-EA1A-447A-AB48-605D679C8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771525"/>
            <a:ext cx="7888287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292" tIns="43292" rIns="112559" bIns="43292"/>
          <a:lstStyle>
            <a:lvl1pPr marL="396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endParaRPr lang="nb-NO" altLang="nb-NO" sz="25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4997" name="Rectangle 2">
            <a:extLst>
              <a:ext uri="{FF2B5EF4-FFF2-40B4-BE49-F238E27FC236}">
                <a16:creationId xmlns:a16="http://schemas.microsoft.com/office/drawing/2014/main" id="{1B90DD0A-9379-41AA-9474-82BEEDE8F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527" tIns="39263" rIns="78527" bIns="3926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nb-NO" altLang="nb-NO" sz="3800">
              <a:solidFill>
                <a:srgbClr val="96D22B"/>
              </a:solidFill>
              <a:cs typeface="Arial" panose="020B0604020202020204" pitchFamily="34" charset="0"/>
            </a:endParaRPr>
          </a:p>
        </p:txBody>
      </p:sp>
      <p:sp>
        <p:nvSpPr>
          <p:cNvPr id="84999" name="Tittel 1">
            <a:extLst>
              <a:ext uri="{FF2B5EF4-FFF2-40B4-BE49-F238E27FC236}">
                <a16:creationId xmlns:a16="http://schemas.microsoft.com/office/drawing/2014/main" id="{2F7BE025-67B7-49E2-9E43-998C1E8514A7}"/>
              </a:ext>
            </a:extLst>
          </p:cNvPr>
          <p:cNvSpPr txBox="1">
            <a:spLocks/>
          </p:cNvSpPr>
          <p:nvPr/>
        </p:nvSpPr>
        <p:spPr bwMode="auto">
          <a:xfrm>
            <a:off x="395288" y="293688"/>
            <a:ext cx="80327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626" tIns="43626" rIns="78527" bIns="43626" anchor="ctr"/>
          <a:lstStyle>
            <a:lvl1pPr marL="382588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404040"/>
              </a:buClr>
              <a:buSzPct val="100000"/>
            </a:pPr>
            <a:r>
              <a:rPr lang="nb-NO" altLang="nb-NO" sz="3200" b="1">
                <a:solidFill>
                  <a:schemeClr val="tx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nb-NO" altLang="nb-NO" sz="2800" b="1">
                <a:solidFill>
                  <a:srgbClr val="000090"/>
                </a:solidFill>
                <a:latin typeface="Calibri" pitchFamily="34" charset="0"/>
                <a:ea typeface="ＭＳ Ｐゴシック" pitchFamily="-32" charset="-128"/>
              </a:rPr>
              <a:t>Timeplanen</a:t>
            </a:r>
            <a:endParaRPr lang="nn-NO" altLang="nb-NO" sz="2800" b="1">
              <a:solidFill>
                <a:srgbClr val="000090"/>
              </a:solidFill>
              <a:latin typeface="Calibri" pitchFamily="34" charset="0"/>
              <a:ea typeface="ＭＳ Ｐゴシック" pitchFamily="-32" charset="-128"/>
            </a:endParaRPr>
          </a:p>
        </p:txBody>
      </p:sp>
      <p:sp>
        <p:nvSpPr>
          <p:cNvPr id="33800" name="Rectangle 3">
            <a:extLst>
              <a:ext uri="{FF2B5EF4-FFF2-40B4-BE49-F238E27FC236}">
                <a16:creationId xmlns:a16="http://schemas.microsoft.com/office/drawing/2014/main" id="{2E0E328B-36F1-4EB3-9A7D-68A646B03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142" y="977900"/>
            <a:ext cx="7668433" cy="213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7710" tIns="38173" rIns="77710" bIns="38173"/>
          <a:lstStyle>
            <a:lvl1pPr marL="344488" indent="-3444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7713" indent="-2873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0005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nb-NO" altLang="nb-NO" sz="200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Studiespes</a:t>
            </a:r>
            <a:r>
              <a:rPr lang="nb-NO" altLang="nb-NO" sz="200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Snitt på 30 skoletimer i uken alle 3 årene</a:t>
            </a:r>
          </a:p>
          <a:p>
            <a:pPr marL="40005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nb-NO" altLang="nb-NO" sz="200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Idrettsfag: Snitt på 35 skoletimer i uken alle 3 årene</a:t>
            </a:r>
          </a:p>
          <a:p>
            <a:pPr marL="40005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nb-NO" altLang="nb-NO" sz="200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90 minutters økter </a:t>
            </a:r>
            <a:br>
              <a:rPr lang="nb-NO" altLang="nb-NO" sz="240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endParaRPr lang="nb-NO" altLang="nb-NO" sz="240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57150" indent="0">
              <a:spcBef>
                <a:spcPct val="20000"/>
              </a:spcBef>
              <a:defRPr/>
            </a:pPr>
            <a:r>
              <a:rPr lang="nb-NO" altLang="nb-NO"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Skoledagene:</a:t>
            </a:r>
          </a:p>
        </p:txBody>
      </p:sp>
      <p:graphicFrame>
        <p:nvGraphicFramePr>
          <p:cNvPr id="2" name="Tabell 2">
            <a:extLst>
              <a:ext uri="{FF2B5EF4-FFF2-40B4-BE49-F238E27FC236}">
                <a16:creationId xmlns:a16="http://schemas.microsoft.com/office/drawing/2014/main" id="{6AA8BB06-4AEC-4E99-80BC-39FD2F3FF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934467"/>
              </p:ext>
            </p:extLst>
          </p:nvPr>
        </p:nvGraphicFramePr>
        <p:xfrm>
          <a:off x="968188" y="2934222"/>
          <a:ext cx="7109010" cy="1631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802">
                  <a:extLst>
                    <a:ext uri="{9D8B030D-6E8A-4147-A177-3AD203B41FA5}">
                      <a16:colId xmlns:a16="http://schemas.microsoft.com/office/drawing/2014/main" val="336544615"/>
                    </a:ext>
                  </a:extLst>
                </a:gridCol>
                <a:gridCol w="1421802">
                  <a:extLst>
                    <a:ext uri="{9D8B030D-6E8A-4147-A177-3AD203B41FA5}">
                      <a16:colId xmlns:a16="http://schemas.microsoft.com/office/drawing/2014/main" val="2741918402"/>
                    </a:ext>
                  </a:extLst>
                </a:gridCol>
                <a:gridCol w="1421802">
                  <a:extLst>
                    <a:ext uri="{9D8B030D-6E8A-4147-A177-3AD203B41FA5}">
                      <a16:colId xmlns:a16="http://schemas.microsoft.com/office/drawing/2014/main" val="4283125738"/>
                    </a:ext>
                  </a:extLst>
                </a:gridCol>
                <a:gridCol w="1421802">
                  <a:extLst>
                    <a:ext uri="{9D8B030D-6E8A-4147-A177-3AD203B41FA5}">
                      <a16:colId xmlns:a16="http://schemas.microsoft.com/office/drawing/2014/main" val="1532975068"/>
                    </a:ext>
                  </a:extLst>
                </a:gridCol>
                <a:gridCol w="1421802">
                  <a:extLst>
                    <a:ext uri="{9D8B030D-6E8A-4147-A177-3AD203B41FA5}">
                      <a16:colId xmlns:a16="http://schemas.microsoft.com/office/drawing/2014/main" val="3887602666"/>
                    </a:ext>
                  </a:extLst>
                </a:gridCol>
              </a:tblGrid>
              <a:tr h="526965">
                <a:tc>
                  <a:txBody>
                    <a:bodyPr/>
                    <a:lstStyle/>
                    <a:p>
                      <a:pPr algn="ctr"/>
                      <a:r>
                        <a:rPr lang="nb-NO" sz="1800"/>
                        <a:t>Mandag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/>
                        <a:t>Tirsdag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/>
                        <a:t>Onsdag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/>
                        <a:t>Torsdag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/>
                        <a:t>Fredag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0878997"/>
                  </a:ext>
                </a:extLst>
              </a:tr>
              <a:tr h="1104463">
                <a:tc>
                  <a:txBody>
                    <a:bodyPr/>
                    <a:lstStyle/>
                    <a:p>
                      <a:pPr algn="ctr"/>
                      <a:r>
                        <a:rPr lang="nb-NO" sz="1400"/>
                        <a:t>(08:00)</a:t>
                      </a:r>
                    </a:p>
                    <a:p>
                      <a:pPr algn="ctr"/>
                      <a:r>
                        <a:rPr lang="nb-NO" sz="1800"/>
                        <a:t>08:20</a:t>
                      </a:r>
                    </a:p>
                    <a:p>
                      <a:pPr algn="ctr"/>
                      <a:r>
                        <a:rPr lang="nb-NO" sz="1800"/>
                        <a:t>15:10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/>
                        <a:t>(08:00)</a:t>
                      </a:r>
                    </a:p>
                    <a:p>
                      <a:pPr algn="ctr"/>
                      <a:r>
                        <a:rPr lang="nb-NO" sz="1800"/>
                        <a:t>08:20</a:t>
                      </a:r>
                    </a:p>
                    <a:p>
                      <a:pPr algn="ctr"/>
                      <a:r>
                        <a:rPr lang="nb-NO" sz="1800"/>
                        <a:t>15:10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/>
                        <a:t>(08:00)</a:t>
                      </a:r>
                    </a:p>
                    <a:p>
                      <a:pPr algn="ctr"/>
                      <a:r>
                        <a:rPr lang="nb-NO" sz="1800"/>
                        <a:t>08:20</a:t>
                      </a:r>
                    </a:p>
                    <a:p>
                      <a:pPr algn="ctr"/>
                      <a:r>
                        <a:rPr lang="nb-NO" sz="1800"/>
                        <a:t>15:10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/>
                        <a:t>(08:00)</a:t>
                      </a:r>
                    </a:p>
                    <a:p>
                      <a:pPr algn="ctr"/>
                      <a:r>
                        <a:rPr lang="nb-NO" sz="1800"/>
                        <a:t>08:20</a:t>
                      </a:r>
                    </a:p>
                    <a:p>
                      <a:pPr algn="ctr"/>
                      <a:r>
                        <a:rPr lang="nb-NO" sz="1800"/>
                        <a:t>15:10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/>
                        <a:t>(08:00)</a:t>
                      </a:r>
                    </a:p>
                    <a:p>
                      <a:pPr algn="ctr"/>
                      <a:r>
                        <a:rPr lang="nb-NO" sz="1800"/>
                        <a:t>08:20</a:t>
                      </a:r>
                    </a:p>
                    <a:p>
                      <a:pPr algn="ctr"/>
                      <a:r>
                        <a:rPr lang="nb-NO" sz="1800"/>
                        <a:t>15:10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875800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5">
            <a:extLst>
              <a:ext uri="{FF2B5EF4-FFF2-40B4-BE49-F238E27FC236}">
                <a16:creationId xmlns:a16="http://schemas.microsoft.com/office/drawing/2014/main" id="{81535A36-8FBD-4EFB-B96B-E71DD7FA1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100" y="194594"/>
            <a:ext cx="2209800" cy="51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8527" tIns="39263" rIns="78527" bIns="3926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b-NO" altLang="nb-NO" sz="2800" b="1">
                <a:solidFill>
                  <a:srgbClr val="000090"/>
                </a:solidFill>
                <a:latin typeface="Calibri" panose="020F0502020204030204" pitchFamily="34" charset="0"/>
              </a:rPr>
              <a:t>Struktur</a:t>
            </a:r>
          </a:p>
        </p:txBody>
      </p:sp>
      <p:graphicFrame>
        <p:nvGraphicFramePr>
          <p:cNvPr id="13326" name="Group 14">
            <a:extLst>
              <a:ext uri="{FF2B5EF4-FFF2-40B4-BE49-F238E27FC236}">
                <a16:creationId xmlns:a16="http://schemas.microsoft.com/office/drawing/2014/main" id="{5ACA569A-3321-47B2-B6E2-223D480732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881039"/>
              </p:ext>
            </p:extLst>
          </p:nvPr>
        </p:nvGraphicFramePr>
        <p:xfrm>
          <a:off x="534488" y="1130031"/>
          <a:ext cx="4932657" cy="402432"/>
        </p:xfrm>
        <a:graphic>
          <a:graphicData uri="http://schemas.openxmlformats.org/drawingml/2006/table">
            <a:tbl>
              <a:tblPr/>
              <a:tblGrid>
                <a:gridCol w="4932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24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VG1</a:t>
                      </a:r>
                    </a:p>
                  </a:txBody>
                  <a:tcPr marT="33975" marB="339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FF00"/>
                        </a:gs>
                        <a:gs pos="50000">
                          <a:srgbClr val="FFFFFF"/>
                        </a:gs>
                        <a:gs pos="100000">
                          <a:srgbClr val="00FF0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365" name="Group 53">
            <a:extLst>
              <a:ext uri="{FF2B5EF4-FFF2-40B4-BE49-F238E27FC236}">
                <a16:creationId xmlns:a16="http://schemas.microsoft.com/office/drawing/2014/main" id="{EE787129-E474-4540-9479-590A7877EC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721125"/>
              </p:ext>
            </p:extLst>
          </p:nvPr>
        </p:nvGraphicFramePr>
        <p:xfrm>
          <a:off x="545601" y="1668194"/>
          <a:ext cx="4914673" cy="1465531"/>
        </p:xfrm>
        <a:graphic>
          <a:graphicData uri="http://schemas.openxmlformats.org/drawingml/2006/table">
            <a:tbl>
              <a:tblPr/>
              <a:tblGrid>
                <a:gridCol w="2457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6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43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VG2</a:t>
                      </a:r>
                    </a:p>
                  </a:txBody>
                  <a:tcPr marL="91464" marR="91464" marT="34316" marB="343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50000">
                          <a:srgbClr val="FFFFFF"/>
                        </a:gs>
                        <a:gs pos="100000">
                          <a:srgbClr val="00CC00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0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Realfag</a:t>
                      </a:r>
                    </a:p>
                  </a:txBody>
                  <a:tcPr marL="91464" marR="91464" marT="34316" marB="343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50000">
                          <a:srgbClr val="FFFFFF"/>
                        </a:gs>
                        <a:gs pos="100000">
                          <a:srgbClr val="00CC0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Språk, samfunnsfag og økonomi</a:t>
                      </a:r>
                    </a:p>
                  </a:txBody>
                  <a:tcPr marL="91464" marR="91464" marT="34316" marB="343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50000">
                          <a:srgbClr val="FFFFFF"/>
                        </a:gs>
                        <a:gs pos="100000">
                          <a:srgbClr val="00CC0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366" name="Group 54">
            <a:extLst>
              <a:ext uri="{FF2B5EF4-FFF2-40B4-BE49-F238E27FC236}">
                <a16:creationId xmlns:a16="http://schemas.microsoft.com/office/drawing/2014/main" id="{32EECDB9-A519-4266-B017-35D7D23677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345085"/>
              </p:ext>
            </p:extLst>
          </p:nvPr>
        </p:nvGraphicFramePr>
        <p:xfrm>
          <a:off x="545601" y="3289031"/>
          <a:ext cx="4914673" cy="1463947"/>
        </p:xfrm>
        <a:graphic>
          <a:graphicData uri="http://schemas.openxmlformats.org/drawingml/2006/table">
            <a:tbl>
              <a:tblPr/>
              <a:tblGrid>
                <a:gridCol w="2457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6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03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VG3</a:t>
                      </a:r>
                    </a:p>
                  </a:txBody>
                  <a:tcPr marL="91464" marR="91464" marT="34278" marB="342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00"/>
                        </a:gs>
                        <a:gs pos="50000">
                          <a:srgbClr val="FFFFFF"/>
                        </a:gs>
                        <a:gs pos="100000">
                          <a:srgbClr val="009900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09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Realfag</a:t>
                      </a:r>
                    </a:p>
                  </a:txBody>
                  <a:tcPr marL="91464" marR="91464" marT="34278" marB="342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00"/>
                        </a:gs>
                        <a:gs pos="50000">
                          <a:srgbClr val="FFFFFF"/>
                        </a:gs>
                        <a:gs pos="100000">
                          <a:srgbClr val="00990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Språk, samfunnsfag og økonomi</a:t>
                      </a:r>
                    </a:p>
                  </a:txBody>
                  <a:tcPr marL="91464" marR="91464"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00"/>
                        </a:gs>
                        <a:gs pos="50000">
                          <a:srgbClr val="FFFFFF"/>
                        </a:gs>
                        <a:gs pos="100000">
                          <a:srgbClr val="00990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roup 53">
            <a:extLst>
              <a:ext uri="{FF2B5EF4-FFF2-40B4-BE49-F238E27FC236}">
                <a16:creationId xmlns:a16="http://schemas.microsoft.com/office/drawing/2014/main" id="{305117FB-9913-094F-B885-1DDDA8CA8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177208"/>
              </p:ext>
            </p:extLst>
          </p:nvPr>
        </p:nvGraphicFramePr>
        <p:xfrm>
          <a:off x="5686694" y="2459293"/>
          <a:ext cx="3112114" cy="1118208"/>
        </p:xfrm>
        <a:graphic>
          <a:graphicData uri="http://schemas.openxmlformats.org/drawingml/2006/table">
            <a:tbl>
              <a:tblPr/>
              <a:tblGrid>
                <a:gridCol w="3112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VG2</a:t>
                      </a:r>
                    </a:p>
                  </a:txBody>
                  <a:tcPr marL="91464" marR="91464" marT="34316" marB="343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50000">
                          <a:srgbClr val="FFFFFF"/>
                        </a:gs>
                        <a:gs pos="100000">
                          <a:srgbClr val="00CC0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Breddeidrett, Toppidrett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Friluftsliv</a:t>
                      </a:r>
                      <a:endParaRPr kumimoji="0" lang="nb-NO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64" marR="91464" marT="34316" marB="343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50000">
                          <a:srgbClr val="FFFFFF"/>
                        </a:gs>
                        <a:gs pos="100000">
                          <a:srgbClr val="00CC0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roup 54">
            <a:extLst>
              <a:ext uri="{FF2B5EF4-FFF2-40B4-BE49-F238E27FC236}">
                <a16:creationId xmlns:a16="http://schemas.microsoft.com/office/drawing/2014/main" id="{7A30F5C4-7C9A-4D4E-9952-945E66384A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39993"/>
              </p:ext>
            </p:extLst>
          </p:nvPr>
        </p:nvGraphicFramePr>
        <p:xfrm>
          <a:off x="5686694" y="3701127"/>
          <a:ext cx="3112114" cy="1070327"/>
        </p:xfrm>
        <a:graphic>
          <a:graphicData uri="http://schemas.openxmlformats.org/drawingml/2006/table">
            <a:tbl>
              <a:tblPr/>
              <a:tblGrid>
                <a:gridCol w="3112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91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VG3</a:t>
                      </a:r>
                    </a:p>
                  </a:txBody>
                  <a:tcPr marL="91464" marR="91464" marT="34278" marB="342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00"/>
                        </a:gs>
                        <a:gs pos="50000">
                          <a:srgbClr val="FFFFFF"/>
                        </a:gs>
                        <a:gs pos="100000">
                          <a:srgbClr val="00990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9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Breddeidrett, Toppidrett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Friluftsliv</a:t>
                      </a:r>
                    </a:p>
                  </a:txBody>
                  <a:tcPr marL="91464" marR="91464" marT="34278" marB="342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900"/>
                        </a:gs>
                        <a:gs pos="50000">
                          <a:srgbClr val="FFFFFF"/>
                        </a:gs>
                        <a:gs pos="100000">
                          <a:srgbClr val="00990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kstSylinder 1">
            <a:extLst>
              <a:ext uri="{FF2B5EF4-FFF2-40B4-BE49-F238E27FC236}">
                <a16:creationId xmlns:a16="http://schemas.microsoft.com/office/drawing/2014/main" id="{24222A8D-BC40-5B4E-8164-37DB15F0955F}"/>
              </a:ext>
            </a:extLst>
          </p:cNvPr>
          <p:cNvSpPr txBox="1"/>
          <p:nvPr/>
        </p:nvSpPr>
        <p:spPr>
          <a:xfrm>
            <a:off x="1558836" y="772639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/>
              <a:t>STUDIESPESIALISERING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C83D9560-2B7E-8643-9D5A-287049B12850}"/>
              </a:ext>
            </a:extLst>
          </p:cNvPr>
          <p:cNvSpPr txBox="1"/>
          <p:nvPr/>
        </p:nvSpPr>
        <p:spPr>
          <a:xfrm>
            <a:off x="6423901" y="731935"/>
            <a:ext cx="16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/>
              <a:t>IDRETTSFAG</a:t>
            </a:r>
          </a:p>
        </p:txBody>
      </p:sp>
      <p:graphicFrame>
        <p:nvGraphicFramePr>
          <p:cNvPr id="12" name="Group 53">
            <a:extLst>
              <a:ext uri="{FF2B5EF4-FFF2-40B4-BE49-F238E27FC236}">
                <a16:creationId xmlns:a16="http://schemas.microsoft.com/office/drawing/2014/main" id="{F30D80FE-12CA-F347-84EF-E6A0861504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044672"/>
              </p:ext>
            </p:extLst>
          </p:nvPr>
        </p:nvGraphicFramePr>
        <p:xfrm>
          <a:off x="5693565" y="1101268"/>
          <a:ext cx="3112114" cy="1145288"/>
        </p:xfrm>
        <a:graphic>
          <a:graphicData uri="http://schemas.openxmlformats.org/drawingml/2006/table">
            <a:tbl>
              <a:tblPr/>
              <a:tblGrid>
                <a:gridCol w="3112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63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VG1</a:t>
                      </a:r>
                    </a:p>
                  </a:txBody>
                  <a:tcPr marL="91464" marR="91464" marT="34316" marB="343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50000">
                          <a:srgbClr val="FFFFFF"/>
                        </a:gs>
                        <a:gs pos="100000">
                          <a:srgbClr val="00CC0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Breddeidrett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Toppidrett</a:t>
                      </a:r>
                    </a:p>
                  </a:txBody>
                  <a:tcPr marL="91464" marR="91464" marT="34316" marB="343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00"/>
                        </a:gs>
                        <a:gs pos="50000">
                          <a:srgbClr val="FFFFFF"/>
                        </a:gs>
                        <a:gs pos="100000">
                          <a:srgbClr val="00CC00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89" name="Group 293">
            <a:extLst>
              <a:ext uri="{FF2B5EF4-FFF2-40B4-BE49-F238E27FC236}">
                <a16:creationId xmlns:a16="http://schemas.microsoft.com/office/drawing/2014/main" id="{BF2549BF-1904-4CE4-92DA-2F6B5BC30B62}"/>
              </a:ext>
            </a:extLst>
          </p:cNvPr>
          <p:cNvGraphicFramePr>
            <a:graphicFrameLocks noGrp="1"/>
          </p:cNvGraphicFramePr>
          <p:nvPr/>
        </p:nvGraphicFramePr>
        <p:xfrm>
          <a:off x="1557364" y="957981"/>
          <a:ext cx="5892747" cy="3793633"/>
        </p:xfrm>
        <a:graphic>
          <a:graphicData uri="http://schemas.openxmlformats.org/drawingml/2006/table">
            <a:tbl>
              <a:tblPr/>
              <a:tblGrid>
                <a:gridCol w="1729946">
                  <a:extLst>
                    <a:ext uri="{9D8B030D-6E8A-4147-A177-3AD203B41FA5}">
                      <a16:colId xmlns:a16="http://schemas.microsoft.com/office/drawing/2014/main" val="1856464198"/>
                    </a:ext>
                  </a:extLst>
                </a:gridCol>
                <a:gridCol w="1164769">
                  <a:extLst>
                    <a:ext uri="{9D8B030D-6E8A-4147-A177-3AD203B41FA5}">
                      <a16:colId xmlns:a16="http://schemas.microsoft.com/office/drawing/2014/main" val="542551298"/>
                    </a:ext>
                  </a:extLst>
                </a:gridCol>
                <a:gridCol w="2053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2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Idrettsfag</a:t>
                      </a:r>
                    </a:p>
                  </a:txBody>
                  <a:tcPr marT="34273" marB="34273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73" marB="3427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Studiespesialisering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73" marB="3427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Uke-timer: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73" marB="3427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73" marB="3427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Norsk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73" marB="3427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Engelsk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73" marB="3427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Matematikk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73" marB="3427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Naturfag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73" marB="3427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Samfunnsfag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73" marB="3427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Geografi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73" marB="3427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2. fremmedspråk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73" marB="3427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Kroppsøving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9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73" marB="3427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TID/ TMT</a:t>
                      </a:r>
                    </a:p>
                  </a:txBody>
                  <a:tcPr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6/8</a:t>
                      </a:r>
                    </a:p>
                  </a:txBody>
                  <a:tcPr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72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Samlet antall timer i VG1</a:t>
                      </a:r>
                    </a:p>
                  </a:txBody>
                  <a:tcPr marT="34273" marB="3427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30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73" marB="342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FF33"/>
                        </a:gs>
                        <a:gs pos="50000">
                          <a:srgbClr val="FFFFFF"/>
                        </a:gs>
                        <a:gs pos="100000">
                          <a:srgbClr val="66FF33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4392" name="Group 296">
            <a:extLst>
              <a:ext uri="{FF2B5EF4-FFF2-40B4-BE49-F238E27FC236}">
                <a16:creationId xmlns:a16="http://schemas.microsoft.com/office/drawing/2014/main" id="{4F539F20-94D1-4B9B-9DD9-2A12D6C3B58A}"/>
              </a:ext>
            </a:extLst>
          </p:cNvPr>
          <p:cNvGraphicFramePr>
            <a:graphicFrameLocks noGrp="1"/>
          </p:cNvGraphicFramePr>
          <p:nvPr/>
        </p:nvGraphicFramePr>
        <p:xfrm>
          <a:off x="6979800" y="1501310"/>
          <a:ext cx="470311" cy="2370138"/>
        </p:xfrm>
        <a:graphic>
          <a:graphicData uri="http://schemas.openxmlformats.org/drawingml/2006/table">
            <a:tbl>
              <a:tblPr/>
              <a:tblGrid>
                <a:gridCol w="470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sym typeface="Symbol" pitchFamily="18" charset="2"/>
                        </a:rPr>
                        <a:t>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4" marB="3428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4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4" marB="34284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sym typeface="Symbol" pitchFamily="18" charset="2"/>
                        </a:rPr>
                        <a:t>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4" marB="34284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2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4" marB="34284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2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4" marB="34284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4" marB="34284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sym typeface="Symbol" pitchFamily="18" charset="2"/>
                        </a:rPr>
                        <a:t>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4" marB="34284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sym typeface="Symbol" pitchFamily="18" charset="2"/>
                        </a:rPr>
                        <a:t>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4" marB="34284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Group 296">
            <a:extLst>
              <a:ext uri="{FF2B5EF4-FFF2-40B4-BE49-F238E27FC236}">
                <a16:creationId xmlns:a16="http://schemas.microsoft.com/office/drawing/2014/main" id="{CA83441F-31F5-C34D-A077-CF30FBAF3089}"/>
              </a:ext>
            </a:extLst>
          </p:cNvPr>
          <p:cNvGraphicFramePr>
            <a:graphicFrameLocks noGrp="1"/>
          </p:cNvGraphicFramePr>
          <p:nvPr/>
        </p:nvGraphicFramePr>
        <p:xfrm>
          <a:off x="4029240" y="1518800"/>
          <a:ext cx="423863" cy="2370138"/>
        </p:xfrm>
        <a:graphic>
          <a:graphicData uri="http://schemas.openxmlformats.org/drawingml/2006/table">
            <a:tbl>
              <a:tblPr/>
              <a:tblGrid>
                <a:gridCol w="423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sym typeface="Symbol" pitchFamily="18" charset="2"/>
                        </a:rPr>
                        <a:t>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4" marB="3428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4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4" marB="34284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sym typeface="Symbol" pitchFamily="18" charset="2"/>
                        </a:rPr>
                        <a:t>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4" marB="34284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2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4" marB="34284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2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sym typeface="Symbol" pitchFamily="18" charset="2"/>
                        </a:rPr>
                        <a:t>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4" marB="34284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sym typeface="Symbol" pitchFamily="18" charset="2"/>
                        </a:rPr>
                        <a:t>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4" marB="34284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sym typeface="Symbol" pitchFamily="18" charset="2"/>
                        </a:rPr>
                        <a:t>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4" marB="34284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sym typeface="Symbol" pitchFamily="18" charset="2"/>
                        </a:rPr>
                        <a:t></a:t>
                      </a:r>
                      <a:endParaRPr kumimoji="0" lang="nb-NO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4" marB="34284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 Box 5">
            <a:extLst>
              <a:ext uri="{FF2B5EF4-FFF2-40B4-BE49-F238E27FC236}">
                <a16:creationId xmlns:a16="http://schemas.microsoft.com/office/drawing/2014/main" id="{682149FB-4534-6A48-9D25-AC6219F71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858" y="227913"/>
            <a:ext cx="2916283" cy="51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8527" tIns="39263" rIns="78527" bIns="3926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2800" b="1" i="0" u="none" strike="noStrike" kern="1200" cap="none" spc="0" normalizeH="0" baseline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Fagfordeling VG1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CAAB9C4A-9C29-4775-ADF4-87074CAD935F}"/>
              </a:ext>
            </a:extLst>
          </p:cNvPr>
          <p:cNvSpPr txBox="1"/>
          <p:nvPr/>
        </p:nvSpPr>
        <p:spPr>
          <a:xfrm>
            <a:off x="1557364" y="1501310"/>
            <a:ext cx="1704528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Norsk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Engelsk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Matematikk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Naturfag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Aktivitetslære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Treningslære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2. fremmedspråk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Bredde/topp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D7BCD46A-28D3-4790-A210-FEE1BA1D47CD}"/>
              </a:ext>
            </a:extLst>
          </p:cNvPr>
          <p:cNvSpPr txBox="1"/>
          <p:nvPr/>
        </p:nvSpPr>
        <p:spPr>
          <a:xfrm>
            <a:off x="3388796" y="1501309"/>
            <a:ext cx="914400" cy="3157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35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3">
            <a:extLst>
              <a:ext uri="{FF2B5EF4-FFF2-40B4-BE49-F238E27FC236}">
                <a16:creationId xmlns:a16="http://schemas.microsoft.com/office/drawing/2014/main" id="{583CDAD2-D328-451E-AECF-82C998910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" r="1518" b="95653"/>
          <a:stretch>
            <a:fillRect/>
          </a:stretch>
        </p:blipFill>
        <p:spPr bwMode="auto">
          <a:xfrm>
            <a:off x="0" y="485775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8" name="Rectangle 6">
            <a:extLst>
              <a:ext uri="{FF2B5EF4-FFF2-40B4-BE49-F238E27FC236}">
                <a16:creationId xmlns:a16="http://schemas.microsoft.com/office/drawing/2014/main" id="{FBC0A128-39DD-4556-A74A-CF44B228E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222375"/>
            <a:ext cx="7888288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292" tIns="43292" rIns="112559" bIns="43292"/>
          <a:lstStyle>
            <a:lvl1pPr marL="396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endParaRPr lang="nb-NO" altLang="nb-NO" sz="25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3189" name="Rectangle 2">
            <a:extLst>
              <a:ext uri="{FF2B5EF4-FFF2-40B4-BE49-F238E27FC236}">
                <a16:creationId xmlns:a16="http://schemas.microsoft.com/office/drawing/2014/main" id="{90512986-F3AD-4749-90FC-06F07745D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527" tIns="39263" rIns="78527" bIns="3926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nb-NO" altLang="nb-NO" sz="3800">
              <a:solidFill>
                <a:srgbClr val="96D22B"/>
              </a:solidFill>
              <a:cs typeface="Arial" panose="020B0604020202020204" pitchFamily="34" charset="0"/>
            </a:endParaRP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9C3BA8F6-3884-48D6-BB6E-358F555220C4}"/>
              </a:ext>
            </a:extLst>
          </p:cNvPr>
          <p:cNvSpPr txBox="1">
            <a:spLocks/>
          </p:cNvSpPr>
          <p:nvPr/>
        </p:nvSpPr>
        <p:spPr bwMode="auto">
          <a:xfrm>
            <a:off x="539750" y="0"/>
            <a:ext cx="7888288" cy="1222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3626" tIns="43626" rIns="78527" bIns="43626" anchor="ctr"/>
          <a:lstStyle/>
          <a:p>
            <a:pPr marL="34083" indent="-34083">
              <a:defRPr/>
            </a:pPr>
            <a:endParaRPr lang="nn-NO" sz="3400" kern="0">
              <a:solidFill>
                <a:srgbClr val="96D22B"/>
              </a:solidFill>
              <a:effectLst>
                <a:glow rad="25400">
                  <a:srgbClr val="008000">
                    <a:alpha val="50000"/>
                  </a:srgbClr>
                </a:glow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3192" name="Rectangle 3">
            <a:extLst>
              <a:ext uri="{FF2B5EF4-FFF2-40B4-BE49-F238E27FC236}">
                <a16:creationId xmlns:a16="http://schemas.microsoft.com/office/drawing/2014/main" id="{17B1808F-2CEF-4667-921F-D2435A326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1436688"/>
            <a:ext cx="7637463" cy="353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7710" tIns="38173" rIns="77710" bIns="38173"/>
          <a:lstStyle>
            <a:lvl1pPr marL="344488" indent="-3444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endParaRPr lang="nb-NO" altLang="nb-NO" sz="28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3193" name="Rectangle 2">
            <a:extLst>
              <a:ext uri="{FF2B5EF4-FFF2-40B4-BE49-F238E27FC236}">
                <a16:creationId xmlns:a16="http://schemas.microsoft.com/office/drawing/2014/main" id="{0F947CBA-9F16-4FD2-B894-04764B90F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182563"/>
            <a:ext cx="8229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527" tIns="39263" rIns="78527" bIns="39263" anchor="ctr"/>
          <a:lstStyle>
            <a:lvl1pPr marL="382588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rgbClr val="404040"/>
              </a:buClr>
              <a:buSzPct val="100000"/>
            </a:pPr>
            <a:r>
              <a:rPr lang="nb-NO" altLang="nb-NO" sz="3200" b="1">
                <a:solidFill>
                  <a:srgbClr val="000090"/>
                </a:solidFill>
                <a:latin typeface="Calibri" panose="020F0502020204030204" pitchFamily="34" charset="0"/>
              </a:rPr>
              <a:t>Matematikk</a:t>
            </a:r>
            <a:r>
              <a:rPr lang="nb-NO" altLang="nb-NO" sz="3600">
                <a:solidFill>
                  <a:srgbClr val="96D22B"/>
                </a:solidFill>
                <a:cs typeface="Arial" panose="020B0604020202020204" pitchFamily="34" charset="0"/>
              </a:rPr>
              <a:t> </a:t>
            </a:r>
            <a:r>
              <a:rPr lang="nb-NO" altLang="nb-NO" sz="3200" b="1">
                <a:solidFill>
                  <a:srgbClr val="000090"/>
                </a:solidFill>
                <a:latin typeface="Calibri" panose="020F0502020204030204" pitchFamily="34" charset="0"/>
              </a:rPr>
              <a:t>– mulige løp</a:t>
            </a:r>
          </a:p>
        </p:txBody>
      </p:sp>
      <p:grpSp>
        <p:nvGrpSpPr>
          <p:cNvPr id="93194" name="Gruppe 19">
            <a:extLst>
              <a:ext uri="{FF2B5EF4-FFF2-40B4-BE49-F238E27FC236}">
                <a16:creationId xmlns:a16="http://schemas.microsoft.com/office/drawing/2014/main" id="{7F744011-CD63-48AF-8E0E-C03ECEFDBEBF}"/>
              </a:ext>
            </a:extLst>
          </p:cNvPr>
          <p:cNvGrpSpPr>
            <a:grpSpLocks/>
          </p:cNvGrpSpPr>
          <p:nvPr/>
        </p:nvGrpSpPr>
        <p:grpSpPr bwMode="auto">
          <a:xfrm>
            <a:off x="1467394" y="1131096"/>
            <a:ext cx="6448697" cy="3656804"/>
            <a:chOff x="684213" y="1435487"/>
            <a:chExt cx="7775575" cy="4547800"/>
          </a:xfrm>
        </p:grpSpPr>
        <p:sp>
          <p:nvSpPr>
            <p:cNvPr id="17" name="AutoShape 5">
              <a:extLst>
                <a:ext uri="{FF2B5EF4-FFF2-40B4-BE49-F238E27FC236}">
                  <a16:creationId xmlns:a16="http://schemas.microsoft.com/office/drawing/2014/main" id="{E5FB7DED-02E3-46A4-9438-858193CAB2E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4213" y="1448184"/>
              <a:ext cx="7775575" cy="4535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n-NO" altLang="nb-NO" kern="0">
                <a:solidFill>
                  <a:sysClr val="windowText" lastClr="000000"/>
                </a:solidFill>
                <a:latin typeface="Arial" charset="0"/>
                <a:ea typeface="ＭＳ Ｐゴシック" pitchFamily="-32" charset="-128"/>
                <a:cs typeface="Arial" charset="0"/>
              </a:endParaRPr>
            </a:p>
          </p:txBody>
        </p:sp>
        <p:sp>
          <p:nvSpPr>
            <p:cNvPr id="18" name="Text Box 6">
              <a:extLst>
                <a:ext uri="{FF2B5EF4-FFF2-40B4-BE49-F238E27FC236}">
                  <a16:creationId xmlns:a16="http://schemas.microsoft.com/office/drawing/2014/main" id="{13DEECE9-2B79-4AFE-962D-7B98F6A77E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213" y="1447800"/>
              <a:ext cx="809956" cy="1295853"/>
            </a:xfrm>
            <a:prstGeom prst="rect">
              <a:avLst/>
            </a:prstGeom>
            <a:gradFill flip="none" rotWithShape="1">
              <a:gsLst>
                <a:gs pos="0">
                  <a:srgbClr val="C0504D">
                    <a:lumMod val="75000"/>
                  </a:srgbClr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500" b="1" kern="0">
                <a:solidFill>
                  <a:srgbClr val="F2F2F2"/>
                </a:solidFill>
                <a:latin typeface="Calibri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sz="1500" b="1" kern="0">
                  <a:solidFill>
                    <a:srgbClr val="F2F2F2"/>
                  </a:solidFill>
                  <a:latin typeface="Calibri" charset="0"/>
                </a:rPr>
                <a:t>R2 5t</a:t>
              </a:r>
            </a:p>
          </p:txBody>
        </p:sp>
        <p:sp>
          <p:nvSpPr>
            <p:cNvPr id="19" name="Text Box 7">
              <a:extLst>
                <a:ext uri="{FF2B5EF4-FFF2-40B4-BE49-F238E27FC236}">
                  <a16:creationId xmlns:a16="http://schemas.microsoft.com/office/drawing/2014/main" id="{C5D4CAFD-4D67-4DA8-AB58-002A8A5D06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2788" y="1435487"/>
              <a:ext cx="809795" cy="129513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500" b="1" kern="0">
                <a:solidFill>
                  <a:srgbClr val="F2F2F2"/>
                </a:solidFill>
                <a:latin typeface="Calibri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sz="1500" b="1" kern="0">
                  <a:solidFill>
                    <a:srgbClr val="F2F2F2"/>
                  </a:solidFill>
                  <a:latin typeface="Calibri" charset="0"/>
                </a:rPr>
                <a:t>S2 5t</a:t>
              </a:r>
            </a:p>
          </p:txBody>
        </p:sp>
        <p:sp>
          <p:nvSpPr>
            <p:cNvPr id="20" name="Text Box 8">
              <a:extLst>
                <a:ext uri="{FF2B5EF4-FFF2-40B4-BE49-F238E27FC236}">
                  <a16:creationId xmlns:a16="http://schemas.microsoft.com/office/drawing/2014/main" id="{6671C991-3CCC-4EE8-91AD-F4226D41AD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213" y="3067617"/>
              <a:ext cx="809956" cy="1295853"/>
            </a:xfrm>
            <a:prstGeom prst="rect">
              <a:avLst/>
            </a:prstGeom>
            <a:gradFill flip="none" rotWithShape="1">
              <a:gsLst>
                <a:gs pos="0">
                  <a:srgbClr val="C0504D">
                    <a:lumMod val="75000"/>
                  </a:srgbClr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sz="1500" b="1" kern="0">
                  <a:solidFill>
                    <a:srgbClr val="F2F2F2"/>
                  </a:solidFill>
                  <a:latin typeface="Calibri" charset="0"/>
                </a:rPr>
                <a:t>R1 5t</a:t>
              </a:r>
            </a:p>
          </p:txBody>
        </p:sp>
        <p:sp>
          <p:nvSpPr>
            <p:cNvPr id="21" name="Text Box 9">
              <a:extLst>
                <a:ext uri="{FF2B5EF4-FFF2-40B4-BE49-F238E27FC236}">
                  <a16:creationId xmlns:a16="http://schemas.microsoft.com/office/drawing/2014/main" id="{D4371120-FA20-4EF9-8B27-713AE86275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2788" y="3115781"/>
              <a:ext cx="809795" cy="129725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28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sz="1500" b="1" kern="0">
                  <a:solidFill>
                    <a:srgbClr val="F2F2F2"/>
                  </a:solidFill>
                  <a:latin typeface="Calibri" charset="0"/>
                </a:rPr>
                <a:t>S1 5t</a:t>
              </a:r>
            </a:p>
          </p:txBody>
        </p:sp>
        <p:sp>
          <p:nvSpPr>
            <p:cNvPr id="22" name="Text Box 10">
              <a:extLst>
                <a:ext uri="{FF2B5EF4-FFF2-40B4-BE49-F238E27FC236}">
                  <a16:creationId xmlns:a16="http://schemas.microsoft.com/office/drawing/2014/main" id="{FC2FA0E4-EEC5-4B1B-A4CD-16D4CD385B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6116" y="4905317"/>
              <a:ext cx="809955" cy="1077968"/>
            </a:xfrm>
            <a:prstGeom prst="rect">
              <a:avLst/>
            </a:prstGeom>
            <a:gradFill flip="none" rotWithShape="1">
              <a:gsLst>
                <a:gs pos="0">
                  <a:srgbClr val="C0504D">
                    <a:lumMod val="75000"/>
                  </a:srgbClr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b="1" kern="0">
                  <a:solidFill>
                    <a:sysClr val="window" lastClr="FFFFFF">
                      <a:lumMod val="95000"/>
                    </a:sysClr>
                  </a:solidFill>
                  <a:latin typeface="Calibri"/>
                  <a:ea typeface="+mn-ea"/>
                </a:rPr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b="1" kern="0">
                <a:solidFill>
                  <a:sysClr val="window" lastClr="FFFFFF">
                    <a:lumMod val="95000"/>
                  </a:sysClr>
                </a:solidFill>
                <a:latin typeface="Calibri"/>
                <a:ea typeface="+mn-ea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b="1" kern="0">
                  <a:solidFill>
                    <a:sysClr val="window" lastClr="FFFFFF">
                      <a:lumMod val="95000"/>
                    </a:sysClr>
                  </a:solidFill>
                  <a:latin typeface="Calibri"/>
                  <a:ea typeface="+mn-ea"/>
                </a:rPr>
                <a:t>1T 5t</a:t>
              </a:r>
            </a:p>
          </p:txBody>
        </p:sp>
        <p:sp>
          <p:nvSpPr>
            <p:cNvPr id="23" name="Text Box 11">
              <a:extLst>
                <a:ext uri="{FF2B5EF4-FFF2-40B4-BE49-F238E27FC236}">
                  <a16:creationId xmlns:a16="http://schemas.microsoft.com/office/drawing/2014/main" id="{3614E52E-13B2-43DD-A40C-2D13CB9CAC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9921" y="4905317"/>
              <a:ext cx="809955" cy="1077970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lumMod val="75000"/>
                  </a:srgbClr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b="1" kern="0">
                <a:solidFill>
                  <a:sysClr val="window" lastClr="FFFFFF">
                    <a:lumMod val="95000"/>
                  </a:sysClr>
                </a:solidFill>
                <a:latin typeface="Calibri"/>
                <a:ea typeface="+mn-ea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b="1" kern="0">
                  <a:solidFill>
                    <a:sysClr val="window" lastClr="FFFFFF">
                      <a:lumMod val="95000"/>
                    </a:sysClr>
                  </a:solidFill>
                  <a:latin typeface="Calibri"/>
                  <a:ea typeface="+mn-ea"/>
                </a:rPr>
                <a:t>1P 5t</a:t>
              </a:r>
            </a:p>
          </p:txBody>
        </p:sp>
        <p:sp>
          <p:nvSpPr>
            <p:cNvPr id="24" name="Text Box 12">
              <a:extLst>
                <a:ext uri="{FF2B5EF4-FFF2-40B4-BE49-F238E27FC236}">
                  <a16:creationId xmlns:a16="http://schemas.microsoft.com/office/drawing/2014/main" id="{3A681BC1-D729-4A13-BABE-72D9F3B7AC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9921" y="3553562"/>
              <a:ext cx="809956" cy="809908"/>
            </a:xfrm>
            <a:prstGeom prst="rect">
              <a:avLst/>
            </a:prstGeom>
            <a:gradFill flip="none" rotWithShape="1">
              <a:gsLst>
                <a:gs pos="0">
                  <a:srgbClr val="4F81BD">
                    <a:lumMod val="75000"/>
                  </a:srgbClr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b="1" kern="0">
                <a:solidFill>
                  <a:sysClr val="window" lastClr="FFFFFF">
                    <a:lumMod val="95000"/>
                  </a:sysClr>
                </a:solidFill>
                <a:latin typeface="Calibri"/>
                <a:ea typeface="+mn-ea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b-NO" b="1" kern="0">
                  <a:solidFill>
                    <a:sysClr val="window" lastClr="FFFFFF">
                      <a:lumMod val="95000"/>
                    </a:sysClr>
                  </a:solidFill>
                  <a:latin typeface="Calibri"/>
                  <a:ea typeface="+mn-ea"/>
                </a:rPr>
                <a:t>2P 3t</a:t>
              </a:r>
            </a:p>
          </p:txBody>
        </p:sp>
        <p:sp>
          <p:nvSpPr>
            <p:cNvPr id="25" name="Line 13">
              <a:extLst>
                <a:ext uri="{FF2B5EF4-FFF2-40B4-BE49-F238E27FC236}">
                  <a16:creationId xmlns:a16="http://schemas.microsoft.com/office/drawing/2014/main" id="{E86A1A11-C332-46D3-8849-772CE29EC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20732" y="4413034"/>
              <a:ext cx="1286417" cy="4922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kern="0">
                <a:solidFill>
                  <a:sysClr val="windowText" lastClr="000000"/>
                </a:solidFill>
                <a:latin typeface="Arial" charset="0"/>
                <a:ea typeface="ＭＳ Ｐゴシック" pitchFamily="-32" charset="-128"/>
              </a:endParaRPr>
            </a:p>
          </p:txBody>
        </p:sp>
        <p:sp>
          <p:nvSpPr>
            <p:cNvPr id="26" name="Line 14">
              <a:extLst>
                <a:ext uri="{FF2B5EF4-FFF2-40B4-BE49-F238E27FC236}">
                  <a16:creationId xmlns:a16="http://schemas.microsoft.com/office/drawing/2014/main" id="{6CCE4871-AA58-4358-A615-DA67BDA24E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26149" y="4343200"/>
              <a:ext cx="1" cy="5823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kern="0">
                <a:solidFill>
                  <a:sysClr val="windowText" lastClr="000000"/>
                </a:solidFill>
                <a:latin typeface="Arial" charset="0"/>
                <a:ea typeface="ＭＳ Ｐゴシック" pitchFamily="-32" charset="-128"/>
              </a:endParaRPr>
            </a:p>
          </p:txBody>
        </p:sp>
        <p:sp>
          <p:nvSpPr>
            <p:cNvPr id="27" name="Line 15">
              <a:extLst>
                <a:ext uri="{FF2B5EF4-FFF2-40B4-BE49-F238E27FC236}">
                  <a16:creationId xmlns:a16="http://schemas.microsoft.com/office/drawing/2014/main" id="{161DFB6E-D1F1-4CFD-A0BB-83F4801A41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41160" y="4434199"/>
              <a:ext cx="1182557" cy="492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kern="0">
                <a:solidFill>
                  <a:sysClr val="windowText" lastClr="000000"/>
                </a:solidFill>
                <a:latin typeface="Arial" charset="0"/>
                <a:ea typeface="ＭＳ Ｐゴシック" pitchFamily="-32" charset="-128"/>
              </a:endParaRPr>
            </a:p>
          </p:txBody>
        </p:sp>
        <p:sp>
          <p:nvSpPr>
            <p:cNvPr id="28" name="Line 16">
              <a:extLst>
                <a:ext uri="{FF2B5EF4-FFF2-40B4-BE49-F238E27FC236}">
                  <a16:creationId xmlns:a16="http://schemas.microsoft.com/office/drawing/2014/main" id="{6E35541D-AE4A-4512-81F0-6CC942C3C6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5290" y="2743653"/>
              <a:ext cx="12340" cy="3661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kern="0">
                <a:solidFill>
                  <a:sysClr val="windowText" lastClr="000000"/>
                </a:solidFill>
                <a:latin typeface="Arial" charset="0"/>
                <a:ea typeface="ＭＳ Ｐゴシック" pitchFamily="-32" charset="-128"/>
              </a:endParaRPr>
            </a:p>
          </p:txBody>
        </p:sp>
        <p:sp>
          <p:nvSpPr>
            <p:cNvPr id="29" name="Line 17">
              <a:extLst>
                <a:ext uri="{FF2B5EF4-FFF2-40B4-BE49-F238E27FC236}">
                  <a16:creationId xmlns:a16="http://schemas.microsoft.com/office/drawing/2014/main" id="{F3712F71-37E9-4CD9-BA62-51F2331DC5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669947" y="2730626"/>
              <a:ext cx="12340" cy="3661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kern="0">
                <a:solidFill>
                  <a:sysClr val="windowText" lastClr="000000"/>
                </a:solidFill>
                <a:latin typeface="Arial" charset="0"/>
                <a:ea typeface="ＭＳ Ｐゴシック" pitchFamily="-32" charset="-128"/>
              </a:endParaRPr>
            </a:p>
          </p:txBody>
        </p:sp>
        <p:sp>
          <p:nvSpPr>
            <p:cNvPr id="30" name="Line 18">
              <a:extLst>
                <a:ext uri="{FF2B5EF4-FFF2-40B4-BE49-F238E27FC236}">
                  <a16:creationId xmlns:a16="http://schemas.microsoft.com/office/drawing/2014/main" id="{4F6984D7-8E84-4A32-BFCE-A3AAC85E99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6072" y="4413037"/>
              <a:ext cx="1182558" cy="492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kern="0">
                <a:solidFill>
                  <a:sysClr val="windowText" lastClr="000000"/>
                </a:solidFill>
                <a:latin typeface="Arial" charset="0"/>
                <a:ea typeface="ＭＳ Ｐゴシック" pitchFamily="-32" charset="-128"/>
              </a:endParaRPr>
            </a:p>
          </p:txBody>
        </p:sp>
        <p:sp>
          <p:nvSpPr>
            <p:cNvPr id="31" name="Line 19">
              <a:extLst>
                <a:ext uri="{FF2B5EF4-FFF2-40B4-BE49-F238E27FC236}">
                  <a16:creationId xmlns:a16="http://schemas.microsoft.com/office/drawing/2014/main" id="{A27751CC-8A00-4A5D-8B1C-87F3CB34F4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039" y="4343200"/>
              <a:ext cx="2761690" cy="6382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kern="0">
                <a:solidFill>
                  <a:sysClr val="windowText" lastClr="000000"/>
                </a:solidFill>
                <a:latin typeface="Arial" charset="0"/>
                <a:ea typeface="ＭＳ Ｐゴシック" pitchFamily="-32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3">
            <a:extLst>
              <a:ext uri="{FF2B5EF4-FFF2-40B4-BE49-F238E27FC236}">
                <a16:creationId xmlns:a16="http://schemas.microsoft.com/office/drawing/2014/main" id="{87E40FE9-F23B-496F-ACF2-3633BDAE8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" r="1518" b="95653"/>
          <a:stretch>
            <a:fillRect/>
          </a:stretch>
        </p:blipFill>
        <p:spPr bwMode="auto">
          <a:xfrm>
            <a:off x="0" y="485775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Rectangle 2">
            <a:extLst>
              <a:ext uri="{FF2B5EF4-FFF2-40B4-BE49-F238E27FC236}">
                <a16:creationId xmlns:a16="http://schemas.microsoft.com/office/drawing/2014/main" id="{4972E205-3FAE-483E-B360-12EA4E9F5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527" tIns="39263" rIns="78527" bIns="3926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nb-NO" altLang="nb-NO" sz="3800">
              <a:solidFill>
                <a:srgbClr val="96D22B"/>
              </a:solidFill>
              <a:cs typeface="Arial" panose="020B0604020202020204" pitchFamily="34" charset="0"/>
            </a:endParaRPr>
          </a:p>
        </p:txBody>
      </p:sp>
      <p:sp>
        <p:nvSpPr>
          <p:cNvPr id="95241" name="Rectangle 2">
            <a:extLst>
              <a:ext uri="{FF2B5EF4-FFF2-40B4-BE49-F238E27FC236}">
                <a16:creationId xmlns:a16="http://schemas.microsoft.com/office/drawing/2014/main" id="{A2DAC7CE-3422-4B22-9402-4C03B3EB8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" y="348343"/>
            <a:ext cx="8229600" cy="71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527" tIns="39263" rIns="78527" bIns="39263" anchor="ctr"/>
          <a:lstStyle>
            <a:lvl1pPr marL="382588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404040"/>
              </a:buClr>
              <a:buSzPct val="100000"/>
            </a:pPr>
            <a:r>
              <a:rPr lang="nb-NO" altLang="nb-NO" sz="3200" b="1">
                <a:solidFill>
                  <a:srgbClr val="000090"/>
                </a:solidFill>
                <a:latin typeface="Calibri" panose="020F0502020204030204" pitchFamily="34" charset="0"/>
              </a:rPr>
              <a:t>Matematikk VG1 - praktisk-/ teoretisk </a:t>
            </a:r>
          </a:p>
        </p:txBody>
      </p:sp>
      <p:sp>
        <p:nvSpPr>
          <p:cNvPr id="39946" name="Rectangle 3">
            <a:extLst>
              <a:ext uri="{FF2B5EF4-FFF2-40B4-BE49-F238E27FC236}">
                <a16:creationId xmlns:a16="http://schemas.microsoft.com/office/drawing/2014/main" id="{25808DA2-853E-424D-A97C-3CB538B9E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767" y="1321480"/>
            <a:ext cx="3419182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527" tIns="39263" rIns="78527" bIns="39263"/>
          <a:lstStyle>
            <a:lvl1pPr marL="344488" indent="-3444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nb-NO" altLang="nb-NO" sz="2400">
                <a:latin typeface="Arial Narrow" panose="020B0606020202030204" pitchFamily="34" charset="0"/>
                <a:cs typeface="Arial" charset="0"/>
              </a:rPr>
              <a:t>Kartleggingsprøver</a:t>
            </a:r>
          </a:p>
          <a:p>
            <a:pPr marL="0" indent="0">
              <a:spcBef>
                <a:spcPct val="20000"/>
              </a:spcBef>
              <a:defRPr/>
            </a:pPr>
            <a:endParaRPr lang="nb-NO" altLang="nb-NO" sz="2400">
              <a:latin typeface="Arial Narrow" panose="020B0606020202030204" pitchFamily="34" charset="0"/>
              <a:cs typeface="Arial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nb-NO" altLang="nb-NO" sz="2400">
                <a:latin typeface="Arial Narrow" panose="020B0606020202030204" pitchFamily="34" charset="0"/>
                <a:cs typeface="Arial" charset="0"/>
              </a:rPr>
              <a:t>Veiledning og samtale</a:t>
            </a: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endParaRPr lang="nb-NO" altLang="nb-NO" sz="2400">
              <a:latin typeface="Arial Narrow" panose="020B0606020202030204" pitchFamily="34" charset="0"/>
              <a:cs typeface="Arial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nb-NO" altLang="nb-NO" sz="2400">
                <a:latin typeface="Arial Narrow" panose="020B0606020202030204" pitchFamily="34" charset="0"/>
                <a:cs typeface="Arial" charset="0"/>
              </a:rPr>
              <a:t>Gruppeinndeling</a:t>
            </a:r>
          </a:p>
          <a:p>
            <a:pPr marL="0" indent="0">
              <a:spcBef>
                <a:spcPct val="20000"/>
              </a:spcBef>
              <a:defRPr/>
            </a:pPr>
            <a:endParaRPr lang="nb-NO" altLang="nb-NO" sz="2400">
              <a:latin typeface="Arial Narrow" panose="020B0606020202030204" pitchFamily="34" charset="0"/>
              <a:cs typeface="Arial" charset="0"/>
            </a:endParaRPr>
          </a:p>
        </p:txBody>
      </p:sp>
      <p:pic>
        <p:nvPicPr>
          <p:cNvPr id="4098" name="Picture 2" descr="5 fine filmer om matematikk">
            <a:extLst>
              <a:ext uri="{FF2B5EF4-FFF2-40B4-BE49-F238E27FC236}">
                <a16:creationId xmlns:a16="http://schemas.microsoft.com/office/drawing/2014/main" id="{222CA90C-34DC-3F4C-9D91-D637F58D8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322" y="1403984"/>
            <a:ext cx="4455253" cy="297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tel 1">
            <a:extLst>
              <a:ext uri="{FF2B5EF4-FFF2-40B4-BE49-F238E27FC236}">
                <a16:creationId xmlns:a16="http://schemas.microsoft.com/office/drawing/2014/main" id="{F1620DF7-F7B2-4868-AF73-FE0F62FEF3C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19493" y="206375"/>
            <a:ext cx="8267308" cy="857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326041" indent="-292219" algn="l" defTabSz="389626" eaLnBrk="1" hangingPunct="1">
              <a:spcBef>
                <a:spcPts val="597"/>
              </a:spcBef>
              <a:buClr>
                <a:srgbClr val="404040"/>
              </a:buClr>
              <a:buSzPct val="100000"/>
              <a:defRPr/>
            </a:pPr>
            <a:r>
              <a:rPr lang="nb-NO" altLang="nb-NO" sz="3200" b="1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Utveksling i vg2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AD34F7-A9A6-42FF-8F4E-FEE3A35D91D1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81781" y="1135479"/>
            <a:ext cx="4821442" cy="38622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z="2400">
                <a:solidFill>
                  <a:prstClr val="black"/>
                </a:solidFill>
              </a:rPr>
              <a:t>Ingen garanti for å komme tilbake til St Svithun</a:t>
            </a:r>
          </a:p>
          <a:p>
            <a:r>
              <a:rPr lang="nb-NO" altLang="nb-NO" sz="2400">
                <a:solidFill>
                  <a:prstClr val="black"/>
                </a:solidFill>
              </a:rPr>
              <a:t>Noen land er lettere å få godkjent enn andre</a:t>
            </a:r>
          </a:p>
          <a:p>
            <a:r>
              <a:rPr lang="nb-NO" altLang="nb-NO" sz="2400">
                <a:solidFill>
                  <a:prstClr val="black"/>
                </a:solidFill>
              </a:rPr>
              <a:t>Likevel et år til berikelse både akademisk og personlig</a:t>
            </a:r>
          </a:p>
          <a:p>
            <a:r>
              <a:rPr lang="nb-NO" altLang="nb-NO" sz="2400">
                <a:solidFill>
                  <a:prstClr val="black"/>
                </a:solidFill>
              </a:rPr>
              <a:t>Fremmedspråk / Matematikk!</a:t>
            </a:r>
          </a:p>
          <a:p>
            <a:r>
              <a:rPr lang="nb-NO" altLang="nb-NO" sz="2400">
                <a:solidFill>
                  <a:prstClr val="black"/>
                </a:solidFill>
              </a:rPr>
              <a:t>NB! Korona</a:t>
            </a:r>
          </a:p>
        </p:txBody>
      </p:sp>
      <p:pic>
        <p:nvPicPr>
          <p:cNvPr id="5122" name="Picture 2" descr="Utvekslingsår i utlandet - PDF Free Download">
            <a:extLst>
              <a:ext uri="{FF2B5EF4-FFF2-40B4-BE49-F238E27FC236}">
                <a16:creationId xmlns:a16="http://schemas.microsoft.com/office/drawing/2014/main" id="{ABB39F1E-23ED-1242-9AEC-55677CA3E0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81"/>
          <a:stretch/>
        </p:blipFill>
        <p:spPr bwMode="auto">
          <a:xfrm>
            <a:off x="5103223" y="1536130"/>
            <a:ext cx="3856945" cy="227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33">
            <a:extLst>
              <a:ext uri="{FF2B5EF4-FFF2-40B4-BE49-F238E27FC236}">
                <a16:creationId xmlns:a16="http://schemas.microsoft.com/office/drawing/2014/main" id="{8C6568F7-2FEB-4B38-AAAB-0E3732CC4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25" y="100013"/>
            <a:ext cx="6070600" cy="61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8527" tIns="39263" rIns="78527" bIns="3926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nb-NO" sz="2800" b="1">
                <a:solidFill>
                  <a:srgbClr val="FFFFFF"/>
                </a:solidFill>
                <a:ea typeface="+mn-ea"/>
              </a:rPr>
              <a:t> </a:t>
            </a:r>
            <a:r>
              <a:rPr lang="nb-NO" sz="3500" b="1">
                <a:solidFill>
                  <a:srgbClr val="000090"/>
                </a:solidFill>
                <a:latin typeface="Calibri" pitchFamily="34" charset="0"/>
                <a:ea typeface="ＭＳ Ｐゴシック" pitchFamily="-32" charset="-128"/>
              </a:rPr>
              <a:t>Noen viktige tider på året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AE5FD75-E69E-4FAF-BDF9-3ED8EDD482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44941"/>
            <a:ext cx="4114800" cy="4392319"/>
          </a:xfrm>
        </p:spPr>
        <p:txBody>
          <a:bodyPr/>
          <a:lstStyle/>
          <a:p>
            <a:pPr eaLnBrk="1" hangingPunct="1">
              <a:spcBef>
                <a:spcPts val="600"/>
              </a:spcBef>
              <a:defRPr/>
            </a:pPr>
            <a:r>
              <a:rPr lang="nb-NO" sz="2000">
                <a:solidFill>
                  <a:prstClr val="black"/>
                </a:solidFill>
              </a:rPr>
              <a:t> Uke 34-36 : Startsamtaler </a:t>
            </a:r>
          </a:p>
          <a:p>
            <a:pPr eaLnBrk="1" hangingPunct="1">
              <a:spcBef>
                <a:spcPts val="600"/>
              </a:spcBef>
              <a:defRPr/>
            </a:pPr>
            <a:endParaRPr lang="nb-NO" sz="1400">
              <a:solidFill>
                <a:prstClr val="black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nb-NO" sz="2000">
                <a:solidFill>
                  <a:prstClr val="black"/>
                </a:solidFill>
              </a:rPr>
              <a:t> Uke 44        Individuelle samtaler med </a:t>
            </a:r>
            <a:r>
              <a:rPr lang="nb-NO" sz="2000" err="1">
                <a:solidFill>
                  <a:prstClr val="black"/>
                </a:solidFill>
              </a:rPr>
              <a:t>Vg</a:t>
            </a:r>
            <a:r>
              <a:rPr lang="nb-NO" sz="2000">
                <a:solidFill>
                  <a:prstClr val="black"/>
                </a:solidFill>
              </a:rPr>
              <a:t> 1 – elever om deres tanker hva angår fremtidig utdanning og karriere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nb-NO" sz="2000">
                <a:solidFill>
                  <a:prstClr val="black"/>
                </a:solidFill>
              </a:rPr>
              <a:t>Høst: Samtaler med foresatte</a:t>
            </a:r>
            <a:endParaRPr lang="nb-NO" sz="1400">
              <a:solidFill>
                <a:prstClr val="black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nb-NO" sz="2000">
                <a:solidFill>
                  <a:prstClr val="black"/>
                </a:solidFill>
              </a:rPr>
              <a:t>Senhøst : Elevundersøkelse</a:t>
            </a:r>
            <a:endParaRPr lang="nb-NO" sz="1400">
              <a:solidFill>
                <a:prstClr val="black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nb-NO" sz="2000">
                <a:solidFill>
                  <a:prstClr val="black"/>
                </a:solidFill>
                <a:cs typeface="Arial"/>
              </a:rPr>
              <a:t>Uke 49-4 : Undervisningsevaluering</a:t>
            </a:r>
          </a:p>
          <a:p>
            <a:pPr marL="0" indent="0" eaLnBrk="1" hangingPunct="1">
              <a:spcBef>
                <a:spcPct val="50000"/>
              </a:spcBef>
              <a:buNone/>
              <a:defRPr/>
            </a:pPr>
            <a:r>
              <a:rPr lang="nb-NO" sz="2000">
                <a:solidFill>
                  <a:prstClr val="black"/>
                </a:solidFill>
              </a:rPr>
              <a:t> </a:t>
            </a:r>
            <a:endParaRPr lang="nb-NO" sz="200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EF66D44-F106-4E0E-BCAC-4C6183D57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944942"/>
            <a:ext cx="4038600" cy="2545556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nb-NO" sz="2000">
                <a:solidFill>
                  <a:prstClr val="black"/>
                </a:solidFill>
              </a:rPr>
              <a:t>Uke 2: Orienteringsmøte for foresatte og elever om fagvalg</a:t>
            </a:r>
          </a:p>
          <a:p>
            <a:pPr marL="0" indent="0" eaLnBrk="1" hangingPunct="1">
              <a:spcBef>
                <a:spcPct val="50000"/>
              </a:spcBef>
              <a:buNone/>
              <a:defRPr/>
            </a:pPr>
            <a:endParaRPr lang="nb-NO" sz="1400">
              <a:solidFill>
                <a:prstClr val="black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nb-NO" sz="2000">
                <a:solidFill>
                  <a:prstClr val="black"/>
                </a:solidFill>
              </a:rPr>
              <a:t>15. januar: Karakterer for første termin. Skal signeres og returneres</a:t>
            </a:r>
          </a:p>
          <a:p>
            <a:pPr marL="0" indent="0" eaLnBrk="1" hangingPunct="1">
              <a:spcBef>
                <a:spcPct val="50000"/>
              </a:spcBef>
              <a:buNone/>
              <a:defRPr/>
            </a:pPr>
            <a:endParaRPr lang="nb-NO" sz="1400">
              <a:solidFill>
                <a:prstClr val="black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nb-NO" sz="2000">
                <a:solidFill>
                  <a:prstClr val="black"/>
                </a:solidFill>
              </a:rPr>
              <a:t>1. mars: Søknadsfrist for innsøking til </a:t>
            </a:r>
            <a:r>
              <a:rPr lang="nb-NO" sz="2000" err="1">
                <a:solidFill>
                  <a:prstClr val="black"/>
                </a:solidFill>
              </a:rPr>
              <a:t>Vg</a:t>
            </a:r>
            <a:r>
              <a:rPr lang="nb-NO" sz="2000">
                <a:solidFill>
                  <a:prstClr val="black"/>
                </a:solidFill>
              </a:rPr>
              <a:t> 2 (VIGO). Fortrinn til samme skole</a:t>
            </a:r>
            <a:endParaRPr lang="nb-NO" sz="2000">
              <a:solidFill>
                <a:prstClr val="black"/>
              </a:solidFill>
              <a:cs typeface="Arial"/>
            </a:endParaRPr>
          </a:p>
          <a:p>
            <a:endParaRPr lang="nb-NO" sz="2000"/>
          </a:p>
        </p:txBody>
      </p:sp>
      <p:sp>
        <p:nvSpPr>
          <p:cNvPr id="2" name="Pil: høyre 1">
            <a:extLst>
              <a:ext uri="{FF2B5EF4-FFF2-40B4-BE49-F238E27FC236}">
                <a16:creationId xmlns:a16="http://schemas.microsoft.com/office/drawing/2014/main" id="{66422E61-C543-4BDE-8EB5-92651FF8A334}"/>
              </a:ext>
            </a:extLst>
          </p:cNvPr>
          <p:cNvSpPr/>
          <p:nvPr/>
        </p:nvSpPr>
        <p:spPr>
          <a:xfrm>
            <a:off x="1651520" y="1823821"/>
            <a:ext cx="354562" cy="130627"/>
          </a:xfrm>
          <a:prstGeom prst="rightArrow">
            <a:avLst>
              <a:gd name="adj1" fmla="val 50000"/>
              <a:gd name="adj2" fmla="val 3382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597FA8-8630-D242-B45E-6F22E3C5E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3177"/>
            <a:ext cx="8229600" cy="680052"/>
          </a:xfrm>
        </p:spPr>
        <p:txBody>
          <a:bodyPr/>
          <a:lstStyle/>
          <a:p>
            <a:r>
              <a:rPr lang="nb-NO" sz="3200" b="1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Ledelse vg1 og rådgivere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7586653-70DA-584C-B494-EFA0C1EBBA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335552"/>
            <a:ext cx="4619897" cy="2545556"/>
          </a:xfrm>
        </p:spPr>
        <p:txBody>
          <a:bodyPr/>
          <a:lstStyle/>
          <a:p>
            <a:pPr marL="0" indent="0">
              <a:buNone/>
            </a:pPr>
            <a:r>
              <a:rPr lang="nb-NO" sz="2000" b="1"/>
              <a:t>Ledelse</a:t>
            </a:r>
          </a:p>
          <a:p>
            <a:r>
              <a:rPr lang="nb-NO" sz="2000"/>
              <a:t>Åsmund Glende Jakobsen – rektor</a:t>
            </a:r>
          </a:p>
          <a:p>
            <a:r>
              <a:rPr lang="nb-NO" sz="2000"/>
              <a:t>Malin Furuholm - trinnleder VG1 </a:t>
            </a:r>
          </a:p>
          <a:p>
            <a:r>
              <a:rPr lang="nb-NO" sz="2000"/>
              <a:t>Sigurd Støren - trinnleder TID/TMT</a:t>
            </a:r>
          </a:p>
          <a:p>
            <a:r>
              <a:rPr lang="nb-NO" sz="2000"/>
              <a:t>Jørund Skadberg -  trinnleder Idrettsfag</a:t>
            </a:r>
          </a:p>
          <a:p>
            <a:r>
              <a:rPr lang="nb-NO" sz="2000"/>
              <a:t>Anne Katrine Higdem - elevoppfølging</a:t>
            </a:r>
          </a:p>
          <a:p>
            <a:endParaRPr lang="nb-NO" sz="2000"/>
          </a:p>
          <a:p>
            <a:endParaRPr lang="nb-NO" sz="2000"/>
          </a:p>
          <a:p>
            <a:endParaRPr lang="nb-NO" sz="200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51215D9F-13DB-2E43-ACE2-6353F5A45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1862" y="1335552"/>
            <a:ext cx="3034937" cy="2545556"/>
          </a:xfrm>
        </p:spPr>
        <p:txBody>
          <a:bodyPr/>
          <a:lstStyle/>
          <a:p>
            <a:pPr marL="0" indent="0">
              <a:buNone/>
            </a:pPr>
            <a:r>
              <a:rPr lang="nb-NO" sz="2000" b="1"/>
              <a:t>Rådgiverne</a:t>
            </a:r>
          </a:p>
          <a:p>
            <a:r>
              <a:rPr lang="nb-NO" sz="2000"/>
              <a:t>Gunhild Nybø</a:t>
            </a:r>
          </a:p>
          <a:p>
            <a:r>
              <a:rPr lang="nb-NO" sz="2000"/>
              <a:t>Anita Skribeland</a:t>
            </a:r>
          </a:p>
          <a:p>
            <a:r>
              <a:rPr lang="nb-NO" sz="2000"/>
              <a:t>Trond Magne</a:t>
            </a:r>
          </a:p>
        </p:txBody>
      </p:sp>
    </p:spTree>
    <p:extLst>
      <p:ext uri="{BB962C8B-B14F-4D97-AF65-F5344CB8AC3E}">
        <p14:creationId xmlns:p14="http://schemas.microsoft.com/office/powerpoint/2010/main" val="355111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>
            <a:extLst>
              <a:ext uri="{FF2B5EF4-FFF2-40B4-BE49-F238E27FC236}">
                <a16:creationId xmlns:a16="http://schemas.microsoft.com/office/drawing/2014/main" id="{8654B99E-86D7-4184-91D8-8B144427A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" r="1518" b="95653"/>
          <a:stretch>
            <a:fillRect/>
          </a:stretch>
        </p:blipFill>
        <p:spPr bwMode="auto">
          <a:xfrm>
            <a:off x="0" y="485775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01F73F62-46F9-4787-9101-BD92FBA03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391009"/>
            <a:ext cx="4040188" cy="296346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nb-NO" altLang="nb-NO" sz="2500" err="1">
                <a:cs typeface="Arial" panose="020B0604020202020204" pitchFamily="34" charset="0"/>
              </a:rPr>
              <a:t>Ca</a:t>
            </a:r>
            <a:r>
              <a:rPr lang="nb-NO" altLang="nb-NO" sz="2500">
                <a:cs typeface="Arial" panose="020B0604020202020204" pitchFamily="34" charset="0"/>
              </a:rPr>
              <a:t> 900 elever</a:t>
            </a:r>
            <a:br>
              <a:rPr lang="nb-NO" altLang="nb-NO" sz="2500">
                <a:cs typeface="Arial" panose="020B0604020202020204" pitchFamily="34" charset="0"/>
              </a:rPr>
            </a:br>
            <a:endParaRPr lang="nb-NO" altLang="nb-NO" sz="250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nb-NO" altLang="nb-NO" sz="2500">
                <a:cs typeface="Arial" panose="020B0604020202020204" pitchFamily="34" charset="0"/>
              </a:rPr>
              <a:t>95 pedagoger</a:t>
            </a:r>
          </a:p>
          <a:p>
            <a:pPr>
              <a:lnSpc>
                <a:spcPct val="80000"/>
              </a:lnSpc>
            </a:pPr>
            <a:endParaRPr lang="nb-NO" altLang="nb-NO" sz="250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nb-NO" altLang="nb-NO" sz="2500">
                <a:cs typeface="Arial" panose="020B0604020202020204" pitchFamily="34" charset="0"/>
              </a:rPr>
              <a:t>10 andre ansatte</a:t>
            </a:r>
          </a:p>
          <a:p>
            <a:pPr marL="0" indent="0">
              <a:lnSpc>
                <a:spcPct val="80000"/>
              </a:lnSpc>
              <a:buNone/>
            </a:pPr>
            <a:endParaRPr lang="nb-NO" altLang="nb-NO" sz="250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nb-NO" altLang="nb-NO" sz="2500">
                <a:cs typeface="Arial" panose="020B0604020202020204" pitchFamily="34" charset="0"/>
              </a:rPr>
              <a:t>30 trenere</a:t>
            </a:r>
            <a:br>
              <a:rPr lang="nb-NO" altLang="nb-NO" sz="2500">
                <a:cs typeface="Arial" panose="020B0604020202020204" pitchFamily="34" charset="0"/>
              </a:rPr>
            </a:br>
            <a:endParaRPr lang="nb-NO" altLang="nb-NO" sz="2500">
              <a:cs typeface="Arial" panose="020B0604020202020204" pitchFamily="34" charset="0"/>
            </a:endParaRPr>
          </a:p>
          <a:p>
            <a:endParaRPr lang="nb-NO"/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29A4EDE3-B560-4128-9B39-32946F973D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7389" y="911191"/>
            <a:ext cx="4189420" cy="479822"/>
          </a:xfrm>
        </p:spPr>
        <p:txBody>
          <a:bodyPr/>
          <a:lstStyle/>
          <a:p>
            <a:r>
              <a:rPr lang="nb-NO"/>
              <a:t>Utdanningsprogram:</a:t>
            </a:r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7418058E-95F8-4E1E-8052-07AF18C2D3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7388" y="1391009"/>
            <a:ext cx="4526539" cy="296346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nb-NO" altLang="nb-NO" sz="2400">
                <a:cs typeface="Arial" panose="020B0604020202020204" pitchFamily="34" charset="0"/>
              </a:rPr>
              <a:t>Studiespesialisering </a:t>
            </a:r>
          </a:p>
          <a:p>
            <a:pPr lvl="1">
              <a:lnSpc>
                <a:spcPct val="80000"/>
              </a:lnSpc>
            </a:pPr>
            <a:r>
              <a:rPr lang="nb-NO" altLang="nb-NO" sz="1800">
                <a:cs typeface="Arial" panose="020B0604020202020204" pitchFamily="34" charset="0"/>
              </a:rPr>
              <a:t>500 elever</a:t>
            </a:r>
          </a:p>
          <a:p>
            <a:pPr lvl="1">
              <a:lnSpc>
                <a:spcPct val="80000"/>
              </a:lnSpc>
            </a:pPr>
            <a:r>
              <a:rPr lang="nb-NO" altLang="nb-NO" sz="1600">
                <a:cs typeface="Arial" panose="020B0604020202020204" pitchFamily="34" charset="0"/>
              </a:rPr>
              <a:t>Realfag (REAL)</a:t>
            </a:r>
          </a:p>
          <a:p>
            <a:pPr lvl="1">
              <a:lnSpc>
                <a:spcPct val="80000"/>
              </a:lnSpc>
            </a:pPr>
            <a:r>
              <a:rPr lang="nb-NO" altLang="nb-NO" sz="1600">
                <a:cs typeface="Arial" panose="020B0604020202020204" pitchFamily="34" charset="0"/>
              </a:rPr>
              <a:t>Språk, samfunnsfag og økonomi (SSØ)</a:t>
            </a:r>
          </a:p>
          <a:p>
            <a:pPr lvl="1">
              <a:lnSpc>
                <a:spcPct val="80000"/>
              </a:lnSpc>
            </a:pPr>
            <a:endParaRPr lang="nb-NO" altLang="nb-NO" sz="160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nb-NO" altLang="nb-NO" sz="2400">
                <a:cs typeface="Arial" panose="020B0604020202020204" pitchFamily="34" charset="0"/>
              </a:rPr>
              <a:t>Studiespesialisering med toppidrett (TID og TMT) </a:t>
            </a:r>
          </a:p>
          <a:p>
            <a:pPr lvl="1">
              <a:lnSpc>
                <a:spcPct val="80000"/>
              </a:lnSpc>
            </a:pPr>
            <a:r>
              <a:rPr lang="nb-NO" altLang="nb-NO" sz="1800">
                <a:cs typeface="Arial" panose="020B0604020202020204" pitchFamily="34" charset="0"/>
              </a:rPr>
              <a:t>225 elever</a:t>
            </a:r>
            <a:br>
              <a:rPr lang="nb-NO" altLang="nb-NO" sz="2100">
                <a:cs typeface="Arial" panose="020B0604020202020204" pitchFamily="34" charset="0"/>
              </a:rPr>
            </a:br>
            <a:endParaRPr lang="nb-NO" altLang="nb-NO" sz="210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nb-NO" altLang="nb-NO" sz="2400">
                <a:cs typeface="Arial" panose="020B0604020202020204" pitchFamily="34" charset="0"/>
              </a:rPr>
              <a:t>Idrettsfag </a:t>
            </a:r>
          </a:p>
          <a:p>
            <a:pPr lvl="1">
              <a:lnSpc>
                <a:spcPct val="80000"/>
              </a:lnSpc>
            </a:pPr>
            <a:r>
              <a:rPr lang="nb-NO" altLang="nb-NO" sz="1800">
                <a:cs typeface="Arial" panose="020B0604020202020204" pitchFamily="34" charset="0"/>
              </a:rPr>
              <a:t>180 elever</a:t>
            </a:r>
          </a:p>
          <a:p>
            <a:pPr>
              <a:lnSpc>
                <a:spcPct val="80000"/>
              </a:lnSpc>
            </a:pPr>
            <a:endParaRPr lang="nb-NO" altLang="nb-NO" sz="250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/>
          </a:p>
        </p:txBody>
      </p:sp>
      <p:sp>
        <p:nvSpPr>
          <p:cNvPr id="58373" name="Rectangle 2">
            <a:extLst>
              <a:ext uri="{FF2B5EF4-FFF2-40B4-BE49-F238E27FC236}">
                <a16:creationId xmlns:a16="http://schemas.microsoft.com/office/drawing/2014/main" id="{759E6AB3-F51A-425B-AB5D-69EA6AE1F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06375"/>
            <a:ext cx="8012545" cy="69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527" tIns="39263" rIns="78527" bIns="39263" anchor="ctr"/>
          <a:lstStyle>
            <a:lvl1pPr marL="382588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404040"/>
              </a:buClr>
              <a:buSzPct val="100000"/>
            </a:pPr>
            <a:r>
              <a:rPr lang="nb-NO" altLang="nb-NO" sz="3200" b="1">
                <a:solidFill>
                  <a:srgbClr val="000090"/>
                </a:solidFill>
                <a:latin typeface="Calibri" panose="020F0502020204030204" pitchFamily="34" charset="0"/>
              </a:rPr>
              <a:t>St. Svithun videregående skole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EE6579-F974-4DEC-9D74-8082AB83B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9455"/>
            <a:ext cx="8229600" cy="663773"/>
          </a:xfrm>
        </p:spPr>
        <p:txBody>
          <a:bodyPr/>
          <a:lstStyle/>
          <a:p>
            <a:pPr algn="l"/>
            <a:r>
              <a:rPr lang="nb-NO" altLang="nb-NO" sz="2800" b="1">
                <a:solidFill>
                  <a:srgbClr val="000090"/>
                </a:solidFill>
                <a:latin typeface="Calibri" pitchFamily="34" charset="0"/>
                <a:ea typeface="ＭＳ Ｐゴシック" pitchFamily="-32" charset="-128"/>
                <a:cs typeface="+mn-cs"/>
              </a:rPr>
              <a:t>Oppfølging av elevene</a:t>
            </a:r>
            <a:endParaRPr lang="nb-NO" sz="2800" b="1">
              <a:solidFill>
                <a:srgbClr val="000090"/>
              </a:solidFill>
              <a:latin typeface="Calibri" pitchFamily="34" charset="0"/>
              <a:ea typeface="ＭＳ Ｐゴシック" pitchFamily="-32" charset="-128"/>
              <a:cs typeface="+mn-cs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E712A6D-C1BD-4CD1-AA63-F291BF8DC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330036"/>
            <a:ext cx="4471060" cy="3414007"/>
          </a:xfrm>
        </p:spPr>
        <p:txBody>
          <a:bodyPr/>
          <a:lstStyle/>
          <a:p>
            <a:r>
              <a:rPr lang="nb-NO" sz="2200"/>
              <a:t>Elevsamtaler og samtale med foresatte </a:t>
            </a:r>
          </a:p>
          <a:p>
            <a:r>
              <a:rPr lang="nb-NO" sz="2200"/>
              <a:t>Klasselærerråd</a:t>
            </a:r>
          </a:p>
          <a:p>
            <a:r>
              <a:rPr lang="nb-NO" sz="2200"/>
              <a:t>Fagsamtaler</a:t>
            </a:r>
          </a:p>
          <a:p>
            <a:r>
              <a:rPr lang="nb-NO" sz="2200"/>
              <a:t>Ekstraundervisning i fag </a:t>
            </a:r>
            <a:br>
              <a:rPr lang="nb-NO" sz="2200"/>
            </a:br>
            <a:endParaRPr lang="nb-NO" sz="2200"/>
          </a:p>
          <a:p>
            <a:r>
              <a:rPr lang="nb-NO" sz="2200" err="1"/>
              <a:t>Foresattetilgang</a:t>
            </a:r>
            <a:r>
              <a:rPr lang="nb-NO" sz="2200"/>
              <a:t> til Visma </a:t>
            </a:r>
            <a:r>
              <a:rPr lang="nb-NO" sz="2200" err="1"/>
              <a:t>InSchool</a:t>
            </a:r>
            <a:r>
              <a:rPr lang="nb-NO" sz="2200"/>
              <a:t> (VIS) utsatt – info nå: høstferien </a:t>
            </a:r>
          </a:p>
          <a:p>
            <a:endParaRPr lang="nb-NO" sz="2200"/>
          </a:p>
          <a:p>
            <a:pPr marL="0" indent="0">
              <a:buNone/>
            </a:pPr>
            <a:endParaRPr lang="nb-NO" sz="2200"/>
          </a:p>
        </p:txBody>
      </p:sp>
      <p:pic>
        <p:nvPicPr>
          <p:cNvPr id="5" name="Picture 7" descr="W:\VGS\StSvithun\Bildebank\Glødefisk\Extracted\SSVS-bilder-2014\Anne Lise\0708.tif">
            <a:extLst>
              <a:ext uri="{FF2B5EF4-FFF2-40B4-BE49-F238E27FC236}">
                <a16:creationId xmlns:a16="http://schemas.microsoft.com/office/drawing/2014/main" id="{77377D05-C621-44CD-A714-E1AF15A5F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1407145"/>
            <a:ext cx="3962400" cy="214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10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/>
        </p:nvSpPr>
        <p:spPr>
          <a:xfrm>
            <a:off x="1193593" y="858065"/>
            <a:ext cx="66588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40480" y="368441"/>
            <a:ext cx="5190139" cy="283982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b-NO" sz="1632">
                <a:solidFill>
                  <a:schemeClr val="accent1"/>
                </a:solidFill>
              </a:rPr>
              <a:t>Nulltoleranse mot mobbing - nytt regelverk om skolemiljø</a:t>
            </a:r>
          </a:p>
          <a:p>
            <a:pPr indent="0">
              <a:buNone/>
            </a:pPr>
            <a:br>
              <a:rPr lang="nb-NO" sz="1632"/>
            </a:br>
            <a:r>
              <a:rPr lang="nb-NO" sz="1224"/>
              <a:t>Alle elever har rett til å ha et </a:t>
            </a:r>
            <a:r>
              <a:rPr lang="nb-NO" sz="1224">
                <a:solidFill>
                  <a:schemeClr val="accent1"/>
                </a:solidFill>
              </a:rPr>
              <a:t>trygt og godt skolemiljø </a:t>
            </a:r>
            <a:br>
              <a:rPr lang="nb-NO" sz="1224"/>
            </a:br>
            <a:r>
              <a:rPr lang="nb-NO" sz="1224"/>
              <a:t>som fremmer helse, trivsel og læring. </a:t>
            </a:r>
            <a:br>
              <a:rPr lang="nb-NO" sz="1224"/>
            </a:br>
            <a:br>
              <a:rPr lang="nb-NO" sz="1224"/>
            </a:br>
            <a:r>
              <a:rPr lang="nb-NO" sz="1224"/>
              <a:t>Det er elevenes </a:t>
            </a:r>
            <a:r>
              <a:rPr lang="nb-NO" sz="1224">
                <a:solidFill>
                  <a:schemeClr val="accent1"/>
                </a:solidFill>
              </a:rPr>
              <a:t>egen opplevelse </a:t>
            </a:r>
            <a:r>
              <a:rPr lang="nb-NO" sz="1224"/>
              <a:t>av hvordan de har det</a:t>
            </a:r>
            <a:br>
              <a:rPr lang="nb-NO" sz="1224"/>
            </a:br>
            <a:r>
              <a:rPr lang="nb-NO" sz="1224"/>
              <a:t>på skolen, som er avgjørende.</a:t>
            </a:r>
            <a:br>
              <a:rPr lang="nb-NO" sz="1224"/>
            </a:br>
            <a:br>
              <a:rPr lang="nb-NO" sz="1224"/>
            </a:br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781" y="4677134"/>
            <a:ext cx="7093699" cy="10168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1" b="1450"/>
          <a:stretch/>
        </p:blipFill>
        <p:spPr>
          <a:xfrm>
            <a:off x="1340481" y="2375900"/>
            <a:ext cx="4818000" cy="235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1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1193593" y="858065"/>
            <a:ext cx="66588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68" y="4664957"/>
            <a:ext cx="7093699" cy="10168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8"/>
          <a:stretch/>
        </p:blipFill>
        <p:spPr>
          <a:xfrm>
            <a:off x="1095668" y="2033164"/>
            <a:ext cx="6839290" cy="2595008"/>
          </a:xfrm>
          <a:prstGeom prst="rect">
            <a:avLst/>
          </a:prstGeom>
        </p:spPr>
      </p:pic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1340480" y="368441"/>
            <a:ext cx="3669301" cy="239915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b-NO" sz="1632">
                <a:solidFill>
                  <a:schemeClr val="accent1"/>
                </a:solidFill>
              </a:rPr>
              <a:t>Skolen skal </a:t>
            </a:r>
            <a:br>
              <a:rPr lang="nb-NO" sz="1088"/>
            </a:br>
            <a:endParaRPr lang="nb-NO" sz="1088"/>
          </a:p>
          <a:p>
            <a:pPr marL="310896" indent="-310896"/>
            <a:r>
              <a:rPr lang="nb-NO" sz="1224"/>
              <a:t>følge med på at elevene har det det trygt og godt på skolen</a:t>
            </a:r>
          </a:p>
          <a:p>
            <a:pPr marL="310896" indent="-310896"/>
            <a:r>
              <a:rPr lang="nb-NO" sz="1224"/>
              <a:t>gripe inn og stoppe det med en gang, hvis det er mulig</a:t>
            </a:r>
          </a:p>
          <a:p>
            <a:pPr marL="310896" indent="-310896"/>
            <a:r>
              <a:rPr lang="nb-NO" sz="1224"/>
              <a:t>si ifra til rektor</a:t>
            </a:r>
          </a:p>
          <a:p>
            <a:pPr marL="310896" indent="-310896"/>
            <a:r>
              <a:rPr lang="nb-NO" sz="1224"/>
              <a:t>undersøke det som har skjedd</a:t>
            </a:r>
          </a:p>
          <a:p>
            <a:pPr marL="310896" indent="-310896"/>
            <a:r>
              <a:rPr lang="nb-NO" sz="1224"/>
              <a:t>lage en plan med tiltak</a:t>
            </a:r>
          </a:p>
          <a:p>
            <a:pPr indent="0">
              <a:buNone/>
            </a:pPr>
            <a:endParaRPr lang="nb-NO"/>
          </a:p>
          <a:p>
            <a:endParaRPr lang="nb-NO"/>
          </a:p>
          <a:p>
            <a:endParaRPr lang="nb-NO"/>
          </a:p>
        </p:txBody>
      </p:sp>
      <p:sp>
        <p:nvSpPr>
          <p:cNvPr id="9" name="TekstSylinder 8"/>
          <p:cNvSpPr txBox="1"/>
          <p:nvPr/>
        </p:nvSpPr>
        <p:spPr>
          <a:xfrm>
            <a:off x="5551249" y="907028"/>
            <a:ext cx="2399158" cy="971420"/>
          </a:xfrm>
          <a:prstGeom prst="rect">
            <a:avLst/>
          </a:prstGeom>
          <a:solidFill>
            <a:srgbClr val="B6DEE0"/>
          </a:solidFill>
        </p:spPr>
        <p:txBody>
          <a:bodyPr wrap="square" rtlCol="0">
            <a:spAutoFit/>
          </a:bodyPr>
          <a:lstStyle/>
          <a:p>
            <a:br>
              <a:rPr lang="nb-NO" sz="952">
                <a:cs typeface="Calibri" panose="020F0502020204030204" pitchFamily="34" charset="0"/>
              </a:rPr>
            </a:br>
            <a:r>
              <a:rPr lang="nb-NO" sz="952">
                <a:cs typeface="Calibri" panose="020F0502020204030204" pitchFamily="34" charset="0"/>
              </a:rPr>
              <a:t>Hvis en elev opplever å bli mobbet eller krenket av en lærer eller andre som jobber på skolen, har skolen et ekstra ansvar for å følge opp saken</a:t>
            </a:r>
            <a:r>
              <a:rPr lang="nb-NO" sz="952"/>
              <a:t>.</a:t>
            </a:r>
          </a:p>
          <a:p>
            <a:endParaRPr lang="nb-NO" sz="952"/>
          </a:p>
        </p:txBody>
      </p:sp>
    </p:spTree>
    <p:extLst>
      <p:ext uri="{BB962C8B-B14F-4D97-AF65-F5344CB8AC3E}">
        <p14:creationId xmlns:p14="http://schemas.microsoft.com/office/powerpoint/2010/main" val="50387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" b="6022"/>
          <a:stretch/>
        </p:blipFill>
        <p:spPr>
          <a:xfrm>
            <a:off x="4327188" y="1200802"/>
            <a:ext cx="3365252" cy="2210620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1193593" y="858065"/>
            <a:ext cx="66588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668" y="4664957"/>
            <a:ext cx="7093699" cy="101680"/>
          </a:xfrm>
          <a:prstGeom prst="rect">
            <a:avLst/>
          </a:prstGeom>
        </p:spPr>
      </p:pic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1340481" y="368441"/>
            <a:ext cx="3574256" cy="2888783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b-NO" sz="1632">
                <a:solidFill>
                  <a:schemeClr val="accent1"/>
                </a:solidFill>
              </a:rPr>
              <a:t>Nullmobbing.no</a:t>
            </a:r>
            <a:br>
              <a:rPr lang="nb-NO" sz="1088"/>
            </a:br>
            <a:endParaRPr lang="nb-NO" sz="1088"/>
          </a:p>
          <a:p>
            <a:pPr indent="0">
              <a:buNone/>
            </a:pPr>
            <a:r>
              <a:rPr lang="nb-NO" sz="1224"/>
              <a:t>På </a:t>
            </a:r>
            <a:r>
              <a:rPr lang="nb-NO" sz="1224">
                <a:solidFill>
                  <a:schemeClr val="accent1"/>
                </a:solidFill>
              </a:rPr>
              <a:t>nullmobbing.no</a:t>
            </a:r>
            <a:r>
              <a:rPr lang="nb-NO" sz="1224"/>
              <a:t> finner du informasjon om</a:t>
            </a:r>
            <a:br>
              <a:rPr lang="nb-NO" sz="1224"/>
            </a:br>
            <a:endParaRPr lang="nb-NO" sz="1224"/>
          </a:p>
          <a:p>
            <a:pPr marL="194310" indent="-194310"/>
            <a:r>
              <a:rPr lang="nb-NO" sz="1224"/>
              <a:t>hvilke rettigheter elever og foreldre har</a:t>
            </a:r>
          </a:p>
          <a:p>
            <a:pPr marL="194310" indent="-194310"/>
            <a:r>
              <a:rPr lang="nb-NO" sz="1224"/>
              <a:t>hva man kan gjøre hvis man opplever mobbing</a:t>
            </a:r>
          </a:p>
          <a:p>
            <a:pPr marL="194310" indent="-194310"/>
            <a:r>
              <a:rPr lang="nb-NO" sz="1224"/>
              <a:t>hvem man kan ta kontakt med</a:t>
            </a:r>
          </a:p>
          <a:p>
            <a:pPr marL="194310" indent="-194310"/>
            <a:r>
              <a:rPr lang="nb-NO" sz="1224"/>
              <a:t>hvordan melde fra om mobbing  </a:t>
            </a:r>
          </a:p>
          <a:p>
            <a:endParaRPr lang="nb-NO"/>
          </a:p>
          <a:p>
            <a:pPr indent="0">
              <a:buNone/>
            </a:pPr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90" y="3453074"/>
            <a:ext cx="3343072" cy="100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3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skjermbilde, bilvei, overvåke, skjerm&#10;&#10;Automatisk generert beskrivelse">
            <a:extLst>
              <a:ext uri="{FF2B5EF4-FFF2-40B4-BE49-F238E27FC236}">
                <a16:creationId xmlns:a16="http://schemas.microsoft.com/office/drawing/2014/main" id="{3DA28AEB-AD1C-0943-BC69-63C0554441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488" y="818253"/>
            <a:ext cx="8569325" cy="3727656"/>
          </a:xfrm>
          <a:prstGeom prst="rect">
            <a:avLst/>
          </a:prstGeom>
          <a:noFill/>
        </p:spPr>
      </p:pic>
      <p:sp>
        <p:nvSpPr>
          <p:cNvPr id="4" name="Plassholder for lysbildenummer 3" hidden="1">
            <a:extLst>
              <a:ext uri="{FF2B5EF4-FFF2-40B4-BE49-F238E27FC236}">
                <a16:creationId xmlns:a16="http://schemas.microsoft.com/office/drawing/2014/main" id="{8B9E2EF5-7874-3F46-9BF2-463BB2C42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6B468204-1B01-4EC4-A4B8-B319F65DB525}" type="slidenum">
              <a:rPr lang="nb-NO" altLang="nb-NO" smtClean="0"/>
              <a:pPr>
                <a:spcAft>
                  <a:spcPts val="600"/>
                </a:spcAft>
                <a:defRPr/>
              </a:pPr>
              <a:t>9</a:t>
            </a:fld>
            <a:endParaRPr lang="nb-NO" alt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4A0BFB7F-3651-7F4D-A303-A817EB08D11E}"/>
              </a:ext>
            </a:extLst>
          </p:cNvPr>
          <p:cNvSpPr txBox="1"/>
          <p:nvPr/>
        </p:nvSpPr>
        <p:spPr>
          <a:xfrm>
            <a:off x="827584" y="411510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Mobbeknappen – skolens hjemmeside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036151F-E25C-0248-8985-8D5FD47B4FEE}"/>
              </a:ext>
            </a:extLst>
          </p:cNvPr>
          <p:cNvSpPr/>
          <p:nvPr/>
        </p:nvSpPr>
        <p:spPr>
          <a:xfrm>
            <a:off x="5652120" y="708834"/>
            <a:ext cx="1080120" cy="4947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099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Custom 1">
      <a:dk1>
        <a:sysClr val="windowText" lastClr="000000"/>
      </a:dk1>
      <a:lt1>
        <a:sysClr val="window" lastClr="FFFFFF"/>
      </a:lt1>
      <a:dk2>
        <a:srgbClr val="1773BF"/>
      </a:dk2>
      <a:lt2>
        <a:srgbClr val="CCDFF4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CCDFF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Custom 1">
      <a:dk1>
        <a:sysClr val="windowText" lastClr="000000"/>
      </a:dk1>
      <a:lt1>
        <a:sysClr val="window" lastClr="FFFFFF"/>
      </a:lt1>
      <a:dk2>
        <a:srgbClr val="1773BF"/>
      </a:dk2>
      <a:lt2>
        <a:srgbClr val="CCDFF4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CCDFF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840CB0A25A1004C9F40ED5862913A7C" ma:contentTypeVersion="10" ma:contentTypeDescription="Opprett et nytt dokument." ma:contentTypeScope="" ma:versionID="6c4852f13af2af8eb176c30c3b3883cc">
  <xsd:schema xmlns:xsd="http://www.w3.org/2001/XMLSchema" xmlns:xs="http://www.w3.org/2001/XMLSchema" xmlns:p="http://schemas.microsoft.com/office/2006/metadata/properties" xmlns:ns2="963f85fc-e05f-4751-96a1-62de7747db11" xmlns:ns3="cfcf8e6f-8e92-41fe-999b-ed12ee7b4640" targetNamespace="http://schemas.microsoft.com/office/2006/metadata/properties" ma:root="true" ma:fieldsID="e287233ca660c3ee70ae4d83a89f285f" ns2:_="" ns3:_="">
    <xsd:import namespace="963f85fc-e05f-4751-96a1-62de7747db11"/>
    <xsd:import namespace="cfcf8e6f-8e92-41fe-999b-ed12ee7b46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Skole_x00e5_r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3f85fc-e05f-4751-96a1-62de7747db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Skole_x00e5_r" ma:index="10" nillable="true" ma:displayName="Skoleår" ma:default="Alle" ma:description="Hvilket skoleår gjelder dette?" ma:internalName="Skole_x00e5_r">
      <xsd:simpleType>
        <xsd:restriction base="dms:Text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f8e6f-8e92-41fe-999b-ed12ee7b46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kole_x00e5_r xmlns="963f85fc-e05f-4751-96a1-62de7747db11">Alle</Skole_x00e5_r>
  </documentManagement>
</p:properties>
</file>

<file path=customXml/itemProps1.xml><?xml version="1.0" encoding="utf-8"?>
<ds:datastoreItem xmlns:ds="http://schemas.openxmlformats.org/officeDocument/2006/customXml" ds:itemID="{7FFB4F28-1195-42DE-B0E3-DB65DD3537FF}">
  <ds:schemaRefs>
    <ds:schemaRef ds:uri="963f85fc-e05f-4751-96a1-62de7747db11"/>
    <ds:schemaRef ds:uri="cfcf8e6f-8e92-41fe-999b-ed12ee7b464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0ECACF6-5E52-4226-8176-BC2C4EE9C4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70AD52-42C9-447D-861A-204905FA0A22}">
  <ds:schemaRefs>
    <ds:schemaRef ds:uri="963f85fc-e05f-4751-96a1-62de7747db11"/>
    <ds:schemaRef ds:uri="ab48f36f-8032-4f4b-97bf-78b34125cc5b"/>
    <ds:schemaRef ds:uri="ed78927f-3ec1-4e60-bb3f-75c17296ac5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1227</Words>
  <Application>Microsoft Office PowerPoint</Application>
  <PresentationFormat>Skjermfremvisning (16:9)</PresentationFormat>
  <Paragraphs>334</Paragraphs>
  <Slides>26</Slides>
  <Notes>24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26</vt:i4>
      </vt:variant>
    </vt:vector>
  </HeadingPairs>
  <TitlesOfParts>
    <vt:vector size="36" baseType="lpstr">
      <vt:lpstr>&amp;quot</vt:lpstr>
      <vt:lpstr>apercu</vt:lpstr>
      <vt:lpstr>Arial</vt:lpstr>
      <vt:lpstr>Arial Narrow</vt:lpstr>
      <vt:lpstr>Calibri</vt:lpstr>
      <vt:lpstr>Times New Roman</vt:lpstr>
      <vt:lpstr>1_Office-tema</vt:lpstr>
      <vt:lpstr>2_Office-tema</vt:lpstr>
      <vt:lpstr>1_Custom Design</vt:lpstr>
      <vt:lpstr>2_Custom Design</vt:lpstr>
      <vt:lpstr>PowerPoint-presentasjon</vt:lpstr>
      <vt:lpstr>Kontaktlærere </vt:lpstr>
      <vt:lpstr>Ledelse vg1 og rådgivere</vt:lpstr>
      <vt:lpstr>PowerPoint-presentasjon</vt:lpstr>
      <vt:lpstr>Oppfølging av elevene</vt:lpstr>
      <vt:lpstr>PowerPoint-presentasjon</vt:lpstr>
      <vt:lpstr>PowerPoint-presentasjon</vt:lpstr>
      <vt:lpstr>PowerPoint-presentasjon</vt:lpstr>
      <vt:lpstr>PowerPoint-presentasjon</vt:lpstr>
      <vt:lpstr>Smitteverntiltakene</vt:lpstr>
      <vt:lpstr>Fraværsgrensen</vt:lpstr>
      <vt:lpstr>Risikogruppe/ foresatte i risikogruppe  </vt:lpstr>
      <vt:lpstr>Undervisning - korona</vt:lpstr>
      <vt:lpstr>VIP-makkerskap   </vt:lpstr>
      <vt:lpstr>Hva gjør vi?</vt:lpstr>
      <vt:lpstr>Rådgivingstjenesten ved skolen</vt:lpstr>
      <vt:lpstr>PowerPoint-presentasjon</vt:lpstr>
      <vt:lpstr>Pedagogisk Psykologisk Tjeneste </vt:lpstr>
      <vt:lpstr>Helsesykepleier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Utveksling i vg2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Sigurd Christoffer Støren</dc:creator>
  <cp:lastModifiedBy>Åsmund Glende Jakobsen</cp:lastModifiedBy>
  <cp:revision>1</cp:revision>
  <cp:lastPrinted>1601-01-01T00:00:00Z</cp:lastPrinted>
  <dcterms:created xsi:type="dcterms:W3CDTF">2020-09-09T13:01:19Z</dcterms:created>
  <dcterms:modified xsi:type="dcterms:W3CDTF">2020-09-10T06:03:01Z</dcterms:modified>
</cp:coreProperties>
</file>