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309" r:id="rId4"/>
    <p:sldId id="310" r:id="rId5"/>
    <p:sldId id="311" r:id="rId6"/>
    <p:sldId id="325" r:id="rId7"/>
    <p:sldId id="326" r:id="rId8"/>
    <p:sldId id="327" r:id="rId9"/>
    <p:sldId id="323" r:id="rId10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4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6" autoAdjust="0"/>
    <p:restoredTop sz="94925" autoAdjust="0"/>
  </p:normalViewPr>
  <p:slideViewPr>
    <p:cSldViewPr snapToObjects="1">
      <p:cViewPr varScale="1">
        <p:scale>
          <a:sx n="143" d="100"/>
          <a:sy n="143" d="100"/>
        </p:scale>
        <p:origin x="59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1D99-C735-2744-BD30-B760E5A22F71}" type="datetimeFigureOut">
              <a:rPr lang="nb-NO"/>
              <a:pPr/>
              <a:t>30.11.2020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2BD52-1C86-6A42-8BA2-9F0F0E7E3912}" type="slidenum">
              <a:rPr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5901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A52B9-2F44-8D4A-B20D-84FCB7593158}" type="datetimeFigureOut">
              <a:rPr lang="nb-NO" smtClean="0"/>
              <a:t>30.11.2020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A4921-9BD7-6348-A131-EFA42C25E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20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30.11.2020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30.11.2020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30.11.2020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Svithun symbol-2013 PMS375.pdf">
            <a:extLst>
              <a:ext uri="{FF2B5EF4-FFF2-40B4-BE49-F238E27FC236}">
                <a16:creationId xmlns:a16="http://schemas.microsoft.com/office/drawing/2014/main" id="{E1B15421-9B7E-4411-BD6A-35A6C0A2E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82153"/>
            <a:ext cx="311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9C5A8016-4ACD-4AED-A1A9-12E75FE7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6E4799F6-9A18-4D2D-BE09-36DA362381AE}" type="datetime1">
              <a:rPr lang="nb-NO"/>
              <a:pPr>
                <a:defRPr/>
              </a:pPr>
              <a:t>30.11.2020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2A509D1-7B0A-4538-AFB1-1DA4CF00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12E35F6C-AC7D-43A0-80AA-CE48D2B4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522A12-8138-4524-BBB9-D5AC987536A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303964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6C76D7-8459-454E-85B0-C2CBD159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A2299BB1-CCD9-466D-8D41-1C1E5082DA0E}" type="datetime1">
              <a:rPr lang="nb-NO"/>
              <a:pPr>
                <a:defRPr/>
              </a:pPr>
              <a:t>30.11.2020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DBE5F5-C03A-498D-B41F-57623AF8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FF6C07-339C-4C59-B973-7CE52C6C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22C150-ECEB-4DB9-8788-C5AB9776C4F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0967277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4670A1-A5B9-4358-B275-EB1A3F4B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E2354483-E7E3-43EA-A23A-3D4041CEE214}" type="datetime1">
              <a:rPr lang="nb-NO"/>
              <a:pPr>
                <a:defRPr/>
              </a:pPr>
              <a:t>30.11.2020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E16FBF-444E-443D-A83A-31C00197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D859A3-E6C8-484F-943B-544B2645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F57A00-FA12-4105-869B-D02B3867008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191248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900118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900118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6593345-D054-4DFB-B927-FD0DDC2D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1F3656CD-E9BD-42F0-865C-DC70280008F8}" type="datetime1">
              <a:rPr lang="nb-NO"/>
              <a:pPr>
                <a:defRPr/>
              </a:pPr>
              <a:t>30.11.2020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A578868-D719-4D94-BA65-0B939E3F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FBECC49-F500-4589-93D3-ED2AA022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5834EF-3A56-433C-A2A4-3199E068784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4547480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822B0C4-F9FD-430F-9787-D522C379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3872405F-8797-4F51-9246-36B424C2E2C9}" type="datetime1">
              <a:rPr lang="nb-NO"/>
              <a:pPr>
                <a:defRPr/>
              </a:pPr>
              <a:t>30.11.2020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DABF0C0-56D4-449E-A181-E970F7DD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E4651D0-F928-43A4-AC33-248F0D1A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DD596F-11C3-4D1C-963D-2018ADAAB2D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7039336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291B66A-D140-4EF8-9430-F97703CC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3EDF49F3-0A65-41E4-B0A2-11633A6FB75E}" type="datetime1">
              <a:rPr lang="nb-NO"/>
              <a:pPr>
                <a:defRPr/>
              </a:pPr>
              <a:t>30.11.2020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7106F90-1BBC-4B19-9D71-67D31977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DD6F23-1DB7-4C81-8BE3-90C388A8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A977DD-7746-46E5-A2E2-0506D06F5C6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3931576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89629F4-2FEE-47DF-B7B7-C519F727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7518B20E-57EE-473E-81BF-BFC9A1073CD0}" type="datetime1">
              <a:rPr lang="nb-NO"/>
              <a:pPr>
                <a:defRPr/>
              </a:pPr>
              <a:t>30.11.2020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85D7BDE-884C-4031-88D2-25DDCE75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48191E4-2973-4B5A-AE10-76BF4E21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1BEF2B-C93B-4254-8CDB-F8CFC68FCB8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8119219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E3233CD-3CE9-462E-B211-105C6A20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F7117372-A7B1-49B5-AED1-35599C6A4E6E}" type="datetime1">
              <a:rPr lang="nb-NO"/>
              <a:pPr>
                <a:defRPr/>
              </a:pPr>
              <a:t>30.11.2020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3F0530E-0BA3-45CC-B217-5D808469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D86C20A-3260-4907-99E5-413ADBFC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5CF533-10EC-4FBA-815D-73599CF4D31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5091130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30.11.2020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E9D1F95-11F7-4748-A911-A78EE0CA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D96A293D-9E9F-4866-B6A1-5B8CBF93D0AE}" type="datetime1">
              <a:rPr lang="nb-NO"/>
              <a:pPr>
                <a:defRPr/>
              </a:pPr>
              <a:t>30.11.2020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AC5C28-BD9E-481B-BCE6-5339B68A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6E26DEC-0566-45C9-9F6D-3BD81C1A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CD27E2-2422-4BC3-8C76-4DBF76F6542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9140380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6BE89F-55FD-49EA-80BA-455F0B11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6DEFC0C7-DD15-4437-961F-09AC70A5A38E}" type="datetime1">
              <a:rPr lang="nb-NO"/>
              <a:pPr>
                <a:defRPr/>
              </a:pPr>
              <a:t>30.11.2020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0A86E2-1643-48F7-83AB-B2CA4CE7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D218E4-1E81-4175-976F-3E1D83AF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880E32-C691-4B6D-A4EA-EAEEC563771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7440215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CD06862-FABD-40CF-A6E5-BA5CA133C8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3F1BAE8-1858-4887-BC48-01F5C5CD3084}" type="datetime1">
              <a:rPr lang="nb-NO"/>
              <a:pPr>
                <a:defRPr/>
              </a:pPr>
              <a:t>30.11.2020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617347-5715-46D4-9C41-C970EC04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7356DD-B7F4-4E54-9953-F719D00C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C54290-0F20-4D0F-92F0-BE72CD16E76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968609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1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3" y="1485900"/>
            <a:ext cx="3810001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648203" y="1485900"/>
            <a:ext cx="3810001" cy="30861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FFC471-AA39-48BA-AEA1-E6BC76D6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 lIns="92146" tIns="46073" rIns="92146" bIns="46073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EB7071D9-6C92-4092-B524-6C6204462601}" type="datetime1">
              <a:rPr lang="nb-NO"/>
              <a:pPr>
                <a:defRPr/>
              </a:pPr>
              <a:t>30.11.2020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B914181-D614-4E5C-ABF2-28D3E7B9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 lIns="92146" tIns="46073" rIns="92146" bIns="46073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E90AB9-4C39-4D9E-83D6-5813F5CC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92146" tIns="46073" rIns="92146" bIns="4607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94E3D10-C014-435E-9D4A-ECB8CBC9CAC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4191048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0033test">
            <a:extLst>
              <a:ext uri="{FF2B5EF4-FFF2-40B4-BE49-F238E27FC236}">
                <a16:creationId xmlns:a16="http://schemas.microsoft.com/office/drawing/2014/main" id="{1E37EA71-5960-4C95-82E0-69B5238128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iktogram-forskjellige.emf">
            <a:extLst>
              <a:ext uri="{FF2B5EF4-FFF2-40B4-BE49-F238E27FC236}">
                <a16:creationId xmlns:a16="http://schemas.microsoft.com/office/drawing/2014/main" id="{234CC621-130A-4726-B30E-09D860476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694">
            <a:off x="2212975" y="1059656"/>
            <a:ext cx="4857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42912" y="2893234"/>
            <a:ext cx="7858180" cy="1178719"/>
          </a:xfrm>
          <a:prstGeom prst="rect">
            <a:avLst/>
          </a:prstGeom>
        </p:spPr>
        <p:txBody>
          <a:bodyPr/>
          <a:lstStyle>
            <a:lvl1pPr algn="ctr">
              <a:buNone/>
              <a:defRPr sz="21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2" y="1821657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D22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012074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30.11.2020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30.11.2020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30.11.2020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30.11.2020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30.11.2020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30.11.2020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30.11.2020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6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FBC2-D1FD-B24C-980C-9414C42E5D97}" type="datetimeFigureOut">
              <a:rPr lang="nb-NO"/>
              <a:pPr/>
              <a:t>30.11.2020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>
            <a:extLst>
              <a:ext uri="{FF2B5EF4-FFF2-40B4-BE49-F238E27FC236}">
                <a16:creationId xmlns:a16="http://schemas.microsoft.com/office/drawing/2014/main" id="{11AC2CF4-F725-468A-A75B-19959378111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1518" b="95653"/>
          <a:stretch>
            <a:fillRect/>
          </a:stretch>
        </p:blipFill>
        <p:spPr bwMode="auto">
          <a:xfrm>
            <a:off x="0" y="48577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StSvithun symbol-2013 PMS375.pdf">
            <a:hlinkClick r:id="rId16" action="ppaction://hlinksldjump"/>
            <a:extLst>
              <a:ext uri="{FF2B5EF4-FFF2-40B4-BE49-F238E27FC236}">
                <a16:creationId xmlns:a16="http://schemas.microsoft.com/office/drawing/2014/main" id="{2124E37D-6EE2-4706-AC8D-C3780C0BDEA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82153"/>
            <a:ext cx="311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0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fade/>
  </p:transition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://www.you-portalen.no/" TargetMode="External"/><Relationship Id="rId7" Type="http://schemas.openxmlformats.org/officeDocument/2006/relationships/image" Target="../media/image2.emf"/><Relationship Id="rId2" Type="http://schemas.openxmlformats.org/officeDocument/2006/relationships/hyperlink" Target="https://www.svithun.vgs.no/hovedmeny/utdanningstilbud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hyperlink" Target="http://www.samordnaopptak.no/" TargetMode="External"/><Relationship Id="rId4" Type="http://schemas.openxmlformats.org/officeDocument/2006/relationships/hyperlink" Target="https://utdanning.no/jobbkompasse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23370" r="3038" b="3260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381500"/>
            <a:ext cx="9144001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600" dirty="0">
                <a:solidFill>
                  <a:schemeClr val="tx1"/>
                </a:solidFill>
              </a:rPr>
              <a:t>Fagvalg 2020 </a:t>
            </a:r>
            <a:r>
              <a:rPr lang="nb-NO" sz="3600" dirty="0" err="1">
                <a:solidFill>
                  <a:schemeClr val="tx1"/>
                </a:solidFill>
              </a:rPr>
              <a:t>VismaInSchool</a:t>
            </a:r>
            <a:endParaRPr lang="nb-NO" sz="3600" dirty="0">
              <a:solidFill>
                <a:schemeClr val="tx1"/>
              </a:solidFill>
            </a:endParaRPr>
          </a:p>
        </p:txBody>
      </p:sp>
      <p:pic>
        <p:nvPicPr>
          <p:cNvPr id="11" name="Picture 10" descr="StSvithun logo 2013 uten outlinet tex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2" y="4413723"/>
            <a:ext cx="1841500" cy="631589"/>
          </a:xfrm>
          <a:prstGeom prst="rect">
            <a:avLst/>
          </a:prstGeom>
        </p:spPr>
      </p:pic>
      <p:pic>
        <p:nvPicPr>
          <p:cNvPr id="12" name="Picture 11" descr="Yesss!.png"/>
          <p:cNvPicPr>
            <a:picLocks noChangeAspect="1"/>
          </p:cNvPicPr>
          <p:nvPr/>
        </p:nvPicPr>
        <p:blipFill>
          <a:blip r:embed="rId4"/>
          <a:srcRect l="5590" r="4969"/>
          <a:stretch>
            <a:fillRect/>
          </a:stretch>
        </p:blipFill>
        <p:spPr>
          <a:xfrm>
            <a:off x="1" y="1157835"/>
            <a:ext cx="9144001" cy="3318915"/>
          </a:xfrm>
          <a:prstGeom prst="rect">
            <a:avLst/>
          </a:prstGeom>
        </p:spPr>
      </p:pic>
      <p:pic>
        <p:nvPicPr>
          <p:cNvPr id="7" name="Picture 6" descr="Forsideillustrasjon_presentasjon.pdf"/>
          <p:cNvPicPr>
            <a:picLocks noChangeAspect="1"/>
          </p:cNvPicPr>
          <p:nvPr/>
        </p:nvPicPr>
        <p:blipFill>
          <a:blip r:embed="rId5"/>
          <a:srcRect l="3014" t="25374"/>
          <a:stretch>
            <a:fillRect/>
          </a:stretch>
        </p:blipFill>
        <p:spPr>
          <a:xfrm>
            <a:off x="2404914" y="0"/>
            <a:ext cx="4334173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C5089D1-03C6-4BB6-B115-975FF794E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205979"/>
            <a:ext cx="61722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>
                <a:latin typeface="Arial" panose="020B0604020202020204" pitchFamily="34" charset="0"/>
                <a:cs typeface="Arial" panose="020B0604020202020204" pitchFamily="34" charset="0"/>
              </a:rPr>
              <a:t>To forskjellige ting skal skje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BCCE2A8-AB2A-4A12-BA55-A08CD5D16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0281" y="1275160"/>
            <a:ext cx="4968479" cy="2700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Valg av fag for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vg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342900" lvl="1" indent="0">
              <a:buNone/>
            </a:pPr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Søke skole for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vg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lvl="1"/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Frist: 1. mars, klokken 23:59</a:t>
            </a:r>
          </a:p>
          <a:p>
            <a:pPr lvl="1"/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Foregår på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vigo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som i fjor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7CDDA48-0B05-47AD-986E-F8DACA7F0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205979"/>
            <a:ext cx="61722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>
                <a:latin typeface="Arial" panose="020B0604020202020204" pitchFamily="34" charset="0"/>
                <a:cs typeface="Arial" panose="020B0604020202020204" pitchFamily="34" charset="0"/>
              </a:rPr>
              <a:t>Sentrale begreper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51D0E11-FC35-4DA7-921F-96D5E862D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0281" y="1275160"/>
            <a:ext cx="4968479" cy="2700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Programområde</a:t>
            </a:r>
          </a:p>
          <a:p>
            <a:pPr lvl="1"/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Realfag</a:t>
            </a:r>
          </a:p>
          <a:p>
            <a:pPr lvl="1"/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Språk, samfunnsfag og økonomi</a:t>
            </a:r>
          </a:p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Programfag</a:t>
            </a:r>
          </a:p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Fordypning</a:t>
            </a:r>
          </a:p>
          <a:p>
            <a:pPr lvl="1"/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«Samme» programfag begge år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72">
            <a:extLst>
              <a:ext uri="{FF2B5EF4-FFF2-40B4-BE49-F238E27FC236}">
                <a16:creationId xmlns:a16="http://schemas.microsoft.com/office/drawing/2014/main" id="{0DF5BDF0-7597-4A32-B135-4106C707BDF1}"/>
              </a:ext>
            </a:extLst>
          </p:cNvPr>
          <p:cNvGraphicFramePr>
            <a:graphicFrameLocks noGrp="1"/>
          </p:cNvGraphicFramePr>
          <p:nvPr/>
        </p:nvGraphicFramePr>
        <p:xfrm>
          <a:off x="4301729" y="735806"/>
          <a:ext cx="2484834" cy="3446853"/>
        </p:xfrm>
        <a:graphic>
          <a:graphicData uri="http://schemas.openxmlformats.org/drawingml/2006/table">
            <a:tbl>
              <a:tblPr/>
              <a:tblGrid>
                <a:gridCol w="1566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61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Fellesfag </a:t>
                      </a:r>
                      <a:r>
                        <a:rPr kumimoji="0" lang="nb-NO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vg</a:t>
                      </a: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</a:t>
                      </a:r>
                    </a:p>
                  </a:txBody>
                  <a:tcPr marL="68596" marR="68596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96" marR="68596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96" marR="68596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Fag:</a:t>
                      </a:r>
                    </a:p>
                  </a:txBody>
                  <a:tcPr marL="68596" marR="68596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Uke-timer:</a:t>
                      </a:r>
                    </a:p>
                  </a:txBody>
                  <a:tcPr marL="68596" marR="68596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Norsk</a:t>
                      </a:r>
                    </a:p>
                  </a:txBody>
                  <a:tcPr marL="68596" marR="68596"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96" marR="68596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Matematikk</a:t>
                      </a:r>
                    </a:p>
                  </a:txBody>
                  <a:tcPr marL="68596" marR="68596"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96" marR="68596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Historie</a:t>
                      </a:r>
                    </a:p>
                  </a:txBody>
                  <a:tcPr marL="68596" marR="68596"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96" marR="68596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fremmedspråk</a:t>
                      </a:r>
                    </a:p>
                  </a:txBody>
                  <a:tcPr marL="68596" marR="68596"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96" marR="68596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Kroppsøving</a:t>
                      </a:r>
                    </a:p>
                  </a:txBody>
                  <a:tcPr marL="68596" marR="68596"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96" marR="68596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96" marR="68596"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96" marR="68596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Antall timer pr uke</a:t>
                      </a:r>
                    </a:p>
                  </a:txBody>
                  <a:tcPr marL="68596" marR="68596"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68596" marR="68596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Group 12">
            <a:extLst>
              <a:ext uri="{FF2B5EF4-FFF2-40B4-BE49-F238E27FC236}">
                <a16:creationId xmlns:a16="http://schemas.microsoft.com/office/drawing/2014/main" id="{FD550786-1504-4AAD-9565-1EAB36138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66424"/>
              </p:ext>
            </p:extLst>
          </p:nvPr>
        </p:nvGraphicFramePr>
        <p:xfrm>
          <a:off x="2574132" y="735807"/>
          <a:ext cx="1131094" cy="3446852"/>
        </p:xfrm>
        <a:graphic>
          <a:graphicData uri="http://schemas.openxmlformats.org/drawingml/2006/table">
            <a:tbl>
              <a:tblPr/>
              <a:tblGrid>
                <a:gridCol w="1131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682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timer fellesfag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CC33"/>
                        </a:gs>
                        <a:gs pos="50000">
                          <a:schemeClr val="bg1"/>
                        </a:gs>
                        <a:gs pos="100000">
                          <a:srgbClr val="33CC33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86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timer programfag felles og til valg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CC33"/>
                        </a:gs>
                        <a:gs pos="50000">
                          <a:schemeClr val="bg1"/>
                        </a:gs>
                        <a:gs pos="100000">
                          <a:srgbClr val="33CC33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34348C-F6AB-B540-8216-D802DEAB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Fagvalg for VG1-elever - Programområde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CD308F-A877-6F4A-B33A-FAB175E01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Velge programområde</a:t>
            </a:r>
          </a:p>
          <a:p>
            <a:pPr marL="914400" lvl="1" indent="-514350">
              <a:buFont typeface="+mj-lt"/>
              <a:buAutoNum type="arabicPeriod"/>
            </a:pPr>
            <a:r>
              <a:rPr lang="nb-NO" dirty="0"/>
              <a:t>Realfag </a:t>
            </a:r>
          </a:p>
          <a:p>
            <a:pPr marL="914400" lvl="1" indent="-514350">
              <a:buFont typeface="+mj-lt"/>
              <a:buAutoNum type="arabicPeriod"/>
            </a:pPr>
            <a:r>
              <a:rPr lang="nb-NO" dirty="0"/>
              <a:t>Samfunns-, språk-, økonomifag</a:t>
            </a:r>
          </a:p>
          <a:p>
            <a:pPr marL="914400" lvl="1" indent="-514350">
              <a:buFont typeface="+mj-lt"/>
              <a:buAutoNum type="arabicPeriod"/>
            </a:pPr>
            <a:r>
              <a:rPr lang="nb-NO" dirty="0"/>
              <a:t>Realfag med toppidrett</a:t>
            </a:r>
          </a:p>
          <a:p>
            <a:pPr marL="914400" lvl="1" indent="-514350">
              <a:buFont typeface="+mj-lt"/>
              <a:buAutoNum type="arabicPeriod"/>
            </a:pPr>
            <a:r>
              <a:rPr lang="nb-NO" dirty="0"/>
              <a:t>Samfunns-, språk-, økonomifag med toppidrett</a:t>
            </a:r>
          </a:p>
        </p:txBody>
      </p:sp>
      <p:pic>
        <p:nvPicPr>
          <p:cNvPr id="9" name="Picture 8" descr="StSvithun symbol-2013 PMS375.pd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01" y="82551"/>
            <a:ext cx="311150" cy="4231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9" r="1519" b="95653"/>
          <a:stretch>
            <a:fillRect/>
          </a:stretch>
        </p:blipFill>
        <p:spPr>
          <a:xfrm>
            <a:off x="0" y="4857750"/>
            <a:ext cx="914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34348C-F6AB-B540-8216-D802DEAB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Fagvalg for VG1-elever - Programfag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CD308F-A877-6F4A-B33A-FAB175E01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Velge fag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1 matematikkvariant:  2P, S1 eller R1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2 programfag innenfor ditt programområde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1 programfag som er valgfritt</a:t>
            </a:r>
            <a:br>
              <a:rPr lang="nb-NO" dirty="0"/>
            </a:br>
            <a:endParaRPr lang="nb-NO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TID-TMT-elever MÅ velge Toppidrett som første programfag </a:t>
            </a:r>
          </a:p>
        </p:txBody>
      </p:sp>
      <p:pic>
        <p:nvPicPr>
          <p:cNvPr id="9" name="Picture 8" descr="StSvithun symbol-2013 PMS375.pd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01" y="82551"/>
            <a:ext cx="311150" cy="4231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9" r="1519" b="95653"/>
          <a:stretch>
            <a:fillRect/>
          </a:stretch>
        </p:blipFill>
        <p:spPr>
          <a:xfrm>
            <a:off x="0" y="4857750"/>
            <a:ext cx="914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34348C-F6AB-B540-8216-D802DEAB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Nyttige lenker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CD308F-A877-6F4A-B33A-FAB175E01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Om fagene på skolens hjemmeside: </a:t>
            </a:r>
            <a:r>
              <a:rPr lang="nb-NO" dirty="0">
                <a:hlinkClick r:id="rId2"/>
              </a:rPr>
              <a:t>https://www.svithun.vgs.no/hovedmeny/utdanningstilbud/</a:t>
            </a:r>
            <a:endParaRPr lang="nb-NO" dirty="0"/>
          </a:p>
          <a:p>
            <a:pPr marL="0" indent="0">
              <a:buNone/>
            </a:pPr>
            <a:r>
              <a:rPr lang="nb-NO"/>
              <a:t>Interessetest</a:t>
            </a:r>
            <a:r>
              <a:rPr lang="nb-NO" dirty="0"/>
              <a:t>: </a:t>
            </a:r>
            <a:r>
              <a:rPr lang="nb-NO" dirty="0">
                <a:hlinkClick r:id="rId3"/>
              </a:rPr>
              <a:t>www.you-portalen.no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Jobbkompasset: </a:t>
            </a:r>
            <a:r>
              <a:rPr lang="nb-NO" dirty="0">
                <a:hlinkClick r:id="rId4"/>
              </a:rPr>
              <a:t>https://utdanning.no/jobbkompasset/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Samordna Opptak: </a:t>
            </a:r>
            <a:r>
              <a:rPr lang="nb-NO" dirty="0">
                <a:hlinkClick r:id="rId5"/>
              </a:rPr>
              <a:t>www.samordnaopptak.no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9" name="Picture 8" descr="StSvithun symbol-2013 PMS375.pd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0301" y="82551"/>
            <a:ext cx="311150" cy="4231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9" r="1519" b="95653"/>
          <a:stretch>
            <a:fillRect/>
          </a:stretch>
        </p:blipFill>
        <p:spPr>
          <a:xfrm>
            <a:off x="0" y="4857750"/>
            <a:ext cx="914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286371"/>
            <a:ext cx="974816" cy="45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68771" tIns="34385" rIns="68771" bIns="3438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nb-NO" altLang="nb-NO" sz="3600" b="0" kern="0" dirty="0" err="1">
                <a:solidFill>
                  <a:srgbClr val="92D050"/>
                </a:solidFill>
              </a:rPr>
              <a:t>St.Svithun</a:t>
            </a:r>
            <a:r>
              <a:rPr lang="nb-NO" altLang="nb-NO" sz="3600" b="0" kern="0" dirty="0">
                <a:solidFill>
                  <a:srgbClr val="92D050"/>
                </a:solidFill>
              </a:rPr>
              <a:t> vgs 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3"/>
          <a:stretch/>
        </p:blipFill>
        <p:spPr>
          <a:xfrm>
            <a:off x="1043691" y="300838"/>
            <a:ext cx="8100392" cy="45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8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31300</TotalTime>
  <Words>191</Words>
  <Application>Microsoft Office PowerPoint</Application>
  <PresentationFormat>Skjermfremvisning (16:9)</PresentationFormat>
  <Paragraphs>49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 Theme</vt:lpstr>
      <vt:lpstr>2_Office-tema</vt:lpstr>
      <vt:lpstr>PowerPoint-presentasjon</vt:lpstr>
      <vt:lpstr>To forskjellige ting skal skje</vt:lpstr>
      <vt:lpstr>Sentrale begreper</vt:lpstr>
      <vt:lpstr>PowerPoint-presentasjon</vt:lpstr>
      <vt:lpstr>Fagvalg for VG1-elever - Programområde</vt:lpstr>
      <vt:lpstr>Fagvalg for VG1-elever - Programfag</vt:lpstr>
      <vt:lpstr>Nyttige lenker</vt:lpstr>
      <vt:lpstr>PowerPoint-presentasjon</vt:lpstr>
    </vt:vector>
  </TitlesOfParts>
  <Company>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</dc:creator>
  <cp:lastModifiedBy>Trond Øystein Magne</cp:lastModifiedBy>
  <cp:revision>160</cp:revision>
  <cp:lastPrinted>2014-01-07T13:04:17Z</cp:lastPrinted>
  <dcterms:created xsi:type="dcterms:W3CDTF">2014-01-16T09:09:55Z</dcterms:created>
  <dcterms:modified xsi:type="dcterms:W3CDTF">2020-11-30T09:36:51Z</dcterms:modified>
</cp:coreProperties>
</file>